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6" r:id="rId2"/>
    <p:sldMasterId id="2147483698" r:id="rId3"/>
  </p:sldMasterIdLst>
  <p:notesMasterIdLst>
    <p:notesMasterId r:id="rId13"/>
  </p:notesMasterIdLst>
  <p:sldIdLst>
    <p:sldId id="256" r:id="rId4"/>
    <p:sldId id="258" r:id="rId5"/>
    <p:sldId id="283" r:id="rId6"/>
    <p:sldId id="284" r:id="rId7"/>
    <p:sldId id="286" r:id="rId8"/>
    <p:sldId id="287" r:id="rId9"/>
    <p:sldId id="288" r:id="rId10"/>
    <p:sldId id="285" r:id="rId11"/>
    <p:sldId id="289"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Merriweather" pitchFamily="2" charset="0"/>
      <p:regular r:id="rId18"/>
      <p:bold r:id="rId19"/>
    </p:embeddedFont>
    <p:embeddedFont>
      <p:font typeface="Open Sans" panose="020B0606030504020204" pitchFamily="34" charset="0"/>
      <p:regular r:id="rId20"/>
      <p:bold r:id="rId21"/>
      <p:italic r:id="rId22"/>
      <p:boldItalic r:id="rId23"/>
    </p:embeddedFont>
    <p:embeddedFont>
      <p:font typeface="Open Sans Light" panose="020B06060305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EEA4C8-CEEF-4379-B49C-53B33F65A3DE}">
  <a:tblStyle styleId="{DCEEA4C8-CEEF-4379-B49C-53B33F65A3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993"/>
  </p:normalViewPr>
  <p:slideViewPr>
    <p:cSldViewPr snapToGrid="0" snapToObjects="1">
      <p:cViewPr>
        <p:scale>
          <a:sx n="120" d="100"/>
          <a:sy n="120" d="100"/>
        </p:scale>
        <p:origin x="640" y="4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257073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dirty="0">
                <a:latin typeface="Open Sans"/>
                <a:ea typeface="Open Sans"/>
                <a:cs typeface="Open Sans"/>
                <a:sym typeface="Open Sans"/>
              </a:rPr>
              <a:t>This is your title slide!</a:t>
            </a:r>
            <a:endParaRPr sz="1000" dirty="0">
              <a:latin typeface="Open Sans"/>
              <a:ea typeface="Open Sans"/>
              <a:cs typeface="Open Sans"/>
              <a:sym typeface="Open Sans"/>
            </a:endParaRPr>
          </a:p>
          <a:p>
            <a:pPr marL="0" lvl="0" indent="0" rtl="0">
              <a:spcBef>
                <a:spcPts val="0"/>
              </a:spcBef>
              <a:spcAft>
                <a:spcPts val="0"/>
              </a:spcAft>
              <a:buNone/>
            </a:pPr>
            <a:endParaRPr sz="1000" dirty="0">
              <a:latin typeface="Open Sans"/>
              <a:ea typeface="Open Sans"/>
              <a:cs typeface="Open Sans"/>
              <a:sym typeface="Open Sans"/>
            </a:endParaRPr>
          </a:p>
          <a:p>
            <a:pPr marL="0" lvl="0" indent="0" rtl="0">
              <a:spcBef>
                <a:spcPts val="0"/>
              </a:spcBef>
              <a:spcAft>
                <a:spcPts val="0"/>
              </a:spcAft>
              <a:buNone/>
            </a:pPr>
            <a:r>
              <a:rPr lang="en" sz="1000">
                <a:latin typeface="Open Sans"/>
                <a:ea typeface="Open Sans"/>
                <a:cs typeface="Open Sans"/>
                <a:sym typeface="Open Sans"/>
              </a:rPr>
              <a:t>[TUTORIAL] How to get a white, transparent-background customer logo: </a:t>
            </a:r>
            <a:br>
              <a:rPr lang="en" sz="1000">
                <a:latin typeface="Open Sans"/>
                <a:ea typeface="Open Sans"/>
                <a:cs typeface="Open Sans"/>
                <a:sym typeface="Open Sans"/>
              </a:rPr>
            </a:br>
            <a:endParaRPr sz="1000">
              <a:latin typeface="Open Sans"/>
              <a:ea typeface="Open Sans"/>
              <a:cs typeface="Open Sans"/>
              <a:sym typeface="Open Sans"/>
            </a:endParaRPr>
          </a:p>
          <a:p>
            <a:pPr marL="457200" lvl="0" indent="-292100" rtl="0">
              <a:spcBef>
                <a:spcPts val="0"/>
              </a:spcBef>
              <a:spcAft>
                <a:spcPts val="0"/>
              </a:spcAft>
              <a:buSzPts val="1000"/>
              <a:buChar char="●"/>
            </a:pPr>
            <a:r>
              <a:rPr lang="en" sz="1000" b="1" dirty="0">
                <a:latin typeface="Open Sans"/>
                <a:ea typeface="Open Sans"/>
                <a:cs typeface="Open Sans"/>
                <a:sym typeface="Open Sans"/>
              </a:rPr>
              <a:t>Step 1:</a:t>
            </a:r>
            <a:r>
              <a:rPr lang="en" sz="1000" dirty="0">
                <a:latin typeface="Open Sans"/>
                <a:ea typeface="Open Sans"/>
                <a:cs typeface="Open Sans"/>
                <a:sym typeface="Open Sans"/>
              </a:rPr>
              <a:t> Google “X Company logo transparent background”. If it’s a color logo, that’s ok! We’ll take the color out in Step 4.</a:t>
            </a:r>
            <a:endParaRPr sz="1000" dirty="0">
              <a:latin typeface="Open Sans"/>
              <a:ea typeface="Open Sans"/>
              <a:cs typeface="Open Sans"/>
              <a:sym typeface="Open Sans"/>
            </a:endParaRPr>
          </a:p>
          <a:p>
            <a:pPr marL="457200" lvl="0" indent="-292100" rtl="0">
              <a:spcBef>
                <a:spcPts val="0"/>
              </a:spcBef>
              <a:spcAft>
                <a:spcPts val="0"/>
              </a:spcAft>
              <a:buSzPts val="1000"/>
              <a:buChar char="●"/>
            </a:pPr>
            <a:r>
              <a:rPr lang="en" sz="1000" b="1" dirty="0">
                <a:latin typeface="Open Sans"/>
                <a:ea typeface="Open Sans"/>
                <a:cs typeface="Open Sans"/>
                <a:sym typeface="Open Sans"/>
              </a:rPr>
              <a:t>Step 2</a:t>
            </a:r>
            <a:r>
              <a:rPr lang="en" sz="1000" dirty="0">
                <a:latin typeface="Open Sans"/>
                <a:ea typeface="Open Sans"/>
                <a:cs typeface="Open Sans"/>
                <a:sym typeface="Open Sans"/>
              </a:rPr>
              <a:t>: Right-click and hit “copy” </a:t>
            </a:r>
            <a:endParaRPr sz="1000" dirty="0">
              <a:latin typeface="Open Sans"/>
              <a:ea typeface="Open Sans"/>
              <a:cs typeface="Open Sans"/>
              <a:sym typeface="Open Sans"/>
            </a:endParaRPr>
          </a:p>
          <a:p>
            <a:pPr marL="457200" lvl="0" indent="-292100" rtl="0">
              <a:spcBef>
                <a:spcPts val="0"/>
              </a:spcBef>
              <a:spcAft>
                <a:spcPts val="0"/>
              </a:spcAft>
              <a:buSzPts val="1000"/>
              <a:buChar char="●"/>
            </a:pPr>
            <a:r>
              <a:rPr lang="en" sz="1000" b="1" dirty="0">
                <a:latin typeface="Open Sans"/>
                <a:ea typeface="Open Sans"/>
                <a:cs typeface="Open Sans"/>
                <a:sym typeface="Open Sans"/>
              </a:rPr>
              <a:t>Step 3</a:t>
            </a:r>
            <a:r>
              <a:rPr lang="en" sz="1000" dirty="0">
                <a:latin typeface="Open Sans"/>
                <a:ea typeface="Open Sans"/>
                <a:cs typeface="Open Sans"/>
                <a:sym typeface="Open Sans"/>
              </a:rPr>
              <a:t>: Paste it and adjust the size to match the height of the Coursera for Business logo. (make sure to delete the Apple logo, which is just a placeholder)</a:t>
            </a:r>
            <a:endParaRPr sz="1000" dirty="0">
              <a:latin typeface="Open Sans"/>
              <a:ea typeface="Open Sans"/>
              <a:cs typeface="Open Sans"/>
              <a:sym typeface="Open Sans"/>
            </a:endParaRPr>
          </a:p>
          <a:p>
            <a:pPr marL="457200" lvl="0" indent="-292100" rtl="0">
              <a:spcBef>
                <a:spcPts val="0"/>
              </a:spcBef>
              <a:spcAft>
                <a:spcPts val="0"/>
              </a:spcAft>
              <a:buSzPts val="1000"/>
              <a:buChar char="●"/>
            </a:pPr>
            <a:r>
              <a:rPr lang="en" sz="1000" b="1" dirty="0">
                <a:latin typeface="Open Sans"/>
                <a:ea typeface="Open Sans"/>
                <a:cs typeface="Open Sans"/>
                <a:sym typeface="Open Sans"/>
              </a:rPr>
              <a:t>Step 4</a:t>
            </a:r>
            <a:r>
              <a:rPr lang="en" sz="1000" dirty="0">
                <a:latin typeface="Open Sans"/>
                <a:ea typeface="Open Sans"/>
                <a:cs typeface="Open Sans"/>
                <a:sym typeface="Open Sans"/>
              </a:rPr>
              <a:t>: Right click on the logo and select “Image Options.” Then slide the “Brightness” slider all the way to the right. </a:t>
            </a:r>
            <a:endParaRPr sz="1000" dirty="0">
              <a:latin typeface="Open Sans"/>
              <a:ea typeface="Open Sans"/>
              <a:cs typeface="Open Sans"/>
              <a:sym typeface="Open Sans"/>
            </a:endParaRPr>
          </a:p>
          <a:p>
            <a:pPr marL="457200" lvl="0" indent="-292100" rtl="0">
              <a:spcBef>
                <a:spcPts val="0"/>
              </a:spcBef>
              <a:spcAft>
                <a:spcPts val="0"/>
              </a:spcAft>
              <a:buSzPts val="1000"/>
              <a:buChar char="●"/>
            </a:pPr>
            <a:r>
              <a:rPr lang="en" sz="1000" b="1" dirty="0">
                <a:latin typeface="Open Sans"/>
                <a:ea typeface="Open Sans"/>
                <a:cs typeface="Open Sans"/>
                <a:sym typeface="Open Sans"/>
              </a:rPr>
              <a:t>Step 5</a:t>
            </a:r>
            <a:r>
              <a:rPr lang="en" sz="1000" dirty="0">
                <a:latin typeface="Open Sans"/>
                <a:ea typeface="Open Sans"/>
                <a:cs typeface="Open Sans"/>
                <a:sym typeface="Open Sans"/>
              </a:rPr>
              <a:t>: Enjoy your beautiful transparent logo, and apply it to the slides where you need to show the joint logo—basically, the title slides and slides where you present the Coursera solution (e.g. Slides 3, 4, 11-15, 41, 46, 63, 69, 74)</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799" y="4343399"/>
            <a:ext cx="5486400" cy="4114800"/>
          </a:xfrm>
          <a:prstGeom prst="rect">
            <a:avLst/>
          </a:prstGeom>
          <a:noFill/>
          <a:ln>
            <a:noFill/>
          </a:ln>
        </p:spPr>
        <p:txBody>
          <a:bodyPr spcFirstLastPara="1" wrap="square" lIns="89600" tIns="89600" rIns="89600" bIns="89600" anchor="ctr" anchorCtr="0">
            <a:noAutofit/>
          </a:bodyPr>
          <a:lstStyle/>
          <a:p>
            <a:pPr marL="0" marR="0" lvl="0" indent="0" algn="l" rtl="0">
              <a:spcBef>
                <a:spcPts val="0"/>
              </a:spcBef>
              <a:spcAft>
                <a:spcPts val="0"/>
              </a:spcAft>
              <a:buClr>
                <a:schemeClr val="dk1"/>
              </a:buClr>
              <a:buFont typeface="Arial"/>
              <a:buNone/>
            </a:pPr>
            <a:r>
              <a:rPr lang="ru-RU" sz="1100" b="1" dirty="0">
                <a:solidFill>
                  <a:schemeClr val="dk1"/>
                </a:solidFill>
              </a:rPr>
              <a:t>Такого у компаний еще нет.</a:t>
            </a:r>
            <a:endParaRPr sz="1100" dirty="0">
              <a:solidFill>
                <a:schemeClr val="dk1"/>
              </a:solidFill>
            </a:endParaRPr>
          </a:p>
        </p:txBody>
      </p:sp>
      <p:sp>
        <p:nvSpPr>
          <p:cNvPr id="259" name="Shape 259"/>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799" y="4343399"/>
            <a:ext cx="5486400" cy="4114800"/>
          </a:xfrm>
          <a:prstGeom prst="rect">
            <a:avLst/>
          </a:prstGeom>
          <a:noFill/>
          <a:ln>
            <a:noFill/>
          </a:ln>
        </p:spPr>
        <p:txBody>
          <a:bodyPr spcFirstLastPara="1" wrap="square" lIns="89600" tIns="89600" rIns="89600" bIns="89600" anchor="ctr" anchorCtr="0">
            <a:noAutofit/>
          </a:bodyPr>
          <a:lstStyle/>
          <a:p>
            <a:pPr marL="0" marR="0" lvl="0" indent="0" algn="l" rtl="0">
              <a:spcBef>
                <a:spcPts val="0"/>
              </a:spcBef>
              <a:spcAft>
                <a:spcPts val="0"/>
              </a:spcAft>
              <a:buClr>
                <a:schemeClr val="dk1"/>
              </a:buClr>
              <a:buFont typeface="Arial"/>
              <a:buNone/>
            </a:pPr>
            <a:r>
              <a:rPr lang="ru-RU" sz="1100" b="1" dirty="0">
                <a:solidFill>
                  <a:schemeClr val="dk1"/>
                </a:solidFill>
              </a:rPr>
              <a:t>Такого у компаний еще нет.</a:t>
            </a:r>
            <a:endParaRPr sz="1100" dirty="0">
              <a:solidFill>
                <a:schemeClr val="dk1"/>
              </a:solidFill>
            </a:endParaRPr>
          </a:p>
        </p:txBody>
      </p:sp>
      <p:sp>
        <p:nvSpPr>
          <p:cNvPr id="259" name="Shape 259"/>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6948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799" y="4343399"/>
            <a:ext cx="5486400" cy="4114800"/>
          </a:xfrm>
          <a:prstGeom prst="rect">
            <a:avLst/>
          </a:prstGeom>
          <a:noFill/>
          <a:ln>
            <a:noFill/>
          </a:ln>
        </p:spPr>
        <p:txBody>
          <a:bodyPr spcFirstLastPara="1" wrap="square" lIns="89600" tIns="89600" rIns="89600" bIns="89600" anchor="ctr" anchorCtr="0">
            <a:noAutofit/>
          </a:bodyPr>
          <a:lstStyle/>
          <a:p>
            <a:pPr marL="0" marR="0" lvl="0" indent="0" algn="l" rtl="0">
              <a:spcBef>
                <a:spcPts val="0"/>
              </a:spcBef>
              <a:spcAft>
                <a:spcPts val="0"/>
              </a:spcAft>
              <a:buClr>
                <a:schemeClr val="dk1"/>
              </a:buClr>
              <a:buFont typeface="Arial"/>
              <a:buNone/>
            </a:pPr>
            <a:r>
              <a:rPr lang="ru-RU" sz="1100" b="1" dirty="0">
                <a:solidFill>
                  <a:schemeClr val="dk1"/>
                </a:solidFill>
              </a:rPr>
              <a:t>Такого у компаний еще нет.</a:t>
            </a:r>
            <a:endParaRPr sz="1100" dirty="0">
              <a:solidFill>
                <a:schemeClr val="dk1"/>
              </a:solidFill>
            </a:endParaRPr>
          </a:p>
        </p:txBody>
      </p:sp>
      <p:sp>
        <p:nvSpPr>
          <p:cNvPr id="259" name="Shape 259"/>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6010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799" y="4343399"/>
            <a:ext cx="5486400" cy="4114800"/>
          </a:xfrm>
          <a:prstGeom prst="rect">
            <a:avLst/>
          </a:prstGeom>
          <a:noFill/>
          <a:ln>
            <a:noFill/>
          </a:ln>
        </p:spPr>
        <p:txBody>
          <a:bodyPr spcFirstLastPara="1" wrap="square" lIns="89600" tIns="89600" rIns="89600" bIns="89600" anchor="ctr" anchorCtr="0">
            <a:noAutofit/>
          </a:bodyPr>
          <a:lstStyle/>
          <a:p>
            <a:pPr marL="0" marR="0" lvl="0" indent="0" algn="l" rtl="0">
              <a:spcBef>
                <a:spcPts val="0"/>
              </a:spcBef>
              <a:spcAft>
                <a:spcPts val="0"/>
              </a:spcAft>
              <a:buClr>
                <a:schemeClr val="dk1"/>
              </a:buClr>
              <a:buFont typeface="Arial"/>
              <a:buNone/>
            </a:pPr>
            <a:r>
              <a:rPr lang="ru-RU" sz="1100" b="1" dirty="0">
                <a:solidFill>
                  <a:schemeClr val="dk1"/>
                </a:solidFill>
              </a:rPr>
              <a:t>Такого у компаний еще нет.</a:t>
            </a:r>
            <a:endParaRPr sz="1100" dirty="0">
              <a:solidFill>
                <a:schemeClr val="dk1"/>
              </a:solidFill>
            </a:endParaRPr>
          </a:p>
        </p:txBody>
      </p:sp>
      <p:sp>
        <p:nvSpPr>
          <p:cNvPr id="259" name="Shape 259"/>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7525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799" y="4343399"/>
            <a:ext cx="5486400" cy="4114800"/>
          </a:xfrm>
          <a:prstGeom prst="rect">
            <a:avLst/>
          </a:prstGeom>
          <a:noFill/>
          <a:ln>
            <a:noFill/>
          </a:ln>
        </p:spPr>
        <p:txBody>
          <a:bodyPr spcFirstLastPara="1" wrap="square" lIns="89600" tIns="89600" rIns="89600" bIns="89600" anchor="ctr" anchorCtr="0">
            <a:noAutofit/>
          </a:bodyPr>
          <a:lstStyle/>
          <a:p>
            <a:pPr marL="0" marR="0" lvl="0" indent="0" algn="l" rtl="0">
              <a:spcBef>
                <a:spcPts val="0"/>
              </a:spcBef>
              <a:spcAft>
                <a:spcPts val="0"/>
              </a:spcAft>
              <a:buClr>
                <a:schemeClr val="dk1"/>
              </a:buClr>
              <a:buFont typeface="Arial"/>
              <a:buNone/>
            </a:pPr>
            <a:r>
              <a:rPr lang="ru-RU" sz="1100" b="1" dirty="0">
                <a:solidFill>
                  <a:schemeClr val="dk1"/>
                </a:solidFill>
              </a:rPr>
              <a:t>Такого у компаний еще нет.</a:t>
            </a:r>
            <a:endParaRPr sz="1100" dirty="0">
              <a:solidFill>
                <a:schemeClr val="dk1"/>
              </a:solidFill>
            </a:endParaRPr>
          </a:p>
        </p:txBody>
      </p:sp>
      <p:sp>
        <p:nvSpPr>
          <p:cNvPr id="259" name="Shape 259"/>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1847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799" y="4343399"/>
            <a:ext cx="5486400" cy="4114800"/>
          </a:xfrm>
          <a:prstGeom prst="rect">
            <a:avLst/>
          </a:prstGeom>
          <a:noFill/>
          <a:ln>
            <a:noFill/>
          </a:ln>
        </p:spPr>
        <p:txBody>
          <a:bodyPr spcFirstLastPara="1" wrap="square" lIns="89600" tIns="89600" rIns="89600" bIns="89600" anchor="ctr" anchorCtr="0">
            <a:noAutofit/>
          </a:bodyPr>
          <a:lstStyle/>
          <a:p>
            <a:pPr marL="0" marR="0" lvl="0" indent="0" algn="l" rtl="0">
              <a:spcBef>
                <a:spcPts val="0"/>
              </a:spcBef>
              <a:spcAft>
                <a:spcPts val="0"/>
              </a:spcAft>
              <a:buClr>
                <a:schemeClr val="dk1"/>
              </a:buClr>
              <a:buFont typeface="Arial"/>
              <a:buNone/>
            </a:pPr>
            <a:r>
              <a:rPr lang="ru-RU" sz="1100" b="1" dirty="0">
                <a:solidFill>
                  <a:schemeClr val="dk1"/>
                </a:solidFill>
              </a:rPr>
              <a:t>Такого у компаний еще нет.</a:t>
            </a:r>
            <a:endParaRPr sz="1100" dirty="0">
              <a:solidFill>
                <a:schemeClr val="dk1"/>
              </a:solidFill>
            </a:endParaRPr>
          </a:p>
        </p:txBody>
      </p:sp>
      <p:sp>
        <p:nvSpPr>
          <p:cNvPr id="259" name="Shape 259"/>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546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799" y="4343399"/>
            <a:ext cx="5486400" cy="4114800"/>
          </a:xfrm>
          <a:prstGeom prst="rect">
            <a:avLst/>
          </a:prstGeom>
          <a:noFill/>
          <a:ln>
            <a:noFill/>
          </a:ln>
        </p:spPr>
        <p:txBody>
          <a:bodyPr spcFirstLastPara="1" wrap="square" lIns="89600" tIns="89600" rIns="89600" bIns="89600" anchor="ctr" anchorCtr="0">
            <a:noAutofit/>
          </a:bodyPr>
          <a:lstStyle/>
          <a:p>
            <a:pPr marL="0" marR="0" lvl="0" indent="0" algn="l" rtl="0">
              <a:spcBef>
                <a:spcPts val="0"/>
              </a:spcBef>
              <a:spcAft>
                <a:spcPts val="0"/>
              </a:spcAft>
              <a:buClr>
                <a:schemeClr val="dk1"/>
              </a:buClr>
              <a:buFont typeface="Arial"/>
              <a:buNone/>
            </a:pPr>
            <a:r>
              <a:rPr lang="ru-RU" sz="1100" b="1" dirty="0">
                <a:solidFill>
                  <a:schemeClr val="dk1"/>
                </a:solidFill>
              </a:rPr>
              <a:t>Такого у компаний еще нет.</a:t>
            </a:r>
            <a:endParaRPr sz="1100" dirty="0">
              <a:solidFill>
                <a:schemeClr val="dk1"/>
              </a:solidFill>
            </a:endParaRPr>
          </a:p>
        </p:txBody>
      </p:sp>
      <p:sp>
        <p:nvSpPr>
          <p:cNvPr id="259" name="Shape 259"/>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2478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799" y="4343399"/>
            <a:ext cx="5486400" cy="4114800"/>
          </a:xfrm>
          <a:prstGeom prst="rect">
            <a:avLst/>
          </a:prstGeom>
          <a:noFill/>
          <a:ln>
            <a:noFill/>
          </a:ln>
        </p:spPr>
        <p:txBody>
          <a:bodyPr spcFirstLastPara="1" wrap="square" lIns="89600" tIns="89600" rIns="89600" bIns="89600" anchor="ctr" anchorCtr="0">
            <a:noAutofit/>
          </a:bodyPr>
          <a:lstStyle/>
          <a:p>
            <a:pPr marL="0" marR="0" lvl="0" indent="0" algn="l" rtl="0">
              <a:spcBef>
                <a:spcPts val="0"/>
              </a:spcBef>
              <a:spcAft>
                <a:spcPts val="0"/>
              </a:spcAft>
              <a:buClr>
                <a:schemeClr val="dk1"/>
              </a:buClr>
              <a:buFont typeface="Arial"/>
              <a:buNone/>
            </a:pPr>
            <a:r>
              <a:rPr lang="ru-RU" sz="1100" b="1" dirty="0">
                <a:solidFill>
                  <a:schemeClr val="dk1"/>
                </a:solidFill>
              </a:rPr>
              <a:t>Такого у компаний еще нет.</a:t>
            </a:r>
            <a:endParaRPr sz="1100" dirty="0">
              <a:solidFill>
                <a:schemeClr val="dk1"/>
              </a:solidFill>
            </a:endParaRPr>
          </a:p>
        </p:txBody>
      </p:sp>
      <p:sp>
        <p:nvSpPr>
          <p:cNvPr id="259" name="Shape 259"/>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9920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2">
  <p:cSld name="Title 2">
    <p:spTree>
      <p:nvGrpSpPr>
        <p:cNvPr id="1" name="Shape 69"/>
        <p:cNvGrpSpPr/>
        <p:nvPr/>
      </p:nvGrpSpPr>
      <p:grpSpPr>
        <a:xfrm>
          <a:off x="0" y="0"/>
          <a:ext cx="0" cy="0"/>
          <a:chOff x="0" y="0"/>
          <a:chExt cx="0" cy="0"/>
        </a:xfrm>
      </p:grpSpPr>
      <p:sp>
        <p:nvSpPr>
          <p:cNvPr id="70" name="Shape 70"/>
          <p:cNvSpPr/>
          <p:nvPr/>
        </p:nvSpPr>
        <p:spPr>
          <a:xfrm rot="10800000">
            <a:off x="4" y="152372"/>
            <a:ext cx="9144000" cy="4098175"/>
          </a:xfrm>
          <a:prstGeom prst="flowChartManualInput">
            <a:avLst/>
          </a:prstGeom>
          <a:solidFill>
            <a:srgbClr val="B4935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71" name="Shape 71"/>
          <p:cNvSpPr/>
          <p:nvPr/>
        </p:nvSpPr>
        <p:spPr>
          <a:xfrm rot="10800000">
            <a:off x="4" y="-27"/>
            <a:ext cx="9144000" cy="4098175"/>
          </a:xfrm>
          <a:prstGeom prst="flowChartManualInput">
            <a:avLst/>
          </a:prstGeom>
          <a:gradFill>
            <a:gsLst>
              <a:gs pos="0">
                <a:srgbClr val="4A89DC"/>
              </a:gs>
              <a:gs pos="100000">
                <a:srgbClr val="4FC1E9"/>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72" name="Shape 72"/>
          <p:cNvSpPr txBox="1">
            <a:spLocks noGrp="1"/>
          </p:cNvSpPr>
          <p:nvPr>
            <p:ph type="ctrTitle"/>
          </p:nvPr>
        </p:nvSpPr>
        <p:spPr>
          <a:xfrm>
            <a:off x="753173" y="891450"/>
            <a:ext cx="7953300" cy="2412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FFFFFF"/>
              </a:buClr>
              <a:buSzPts val="1400"/>
              <a:buFont typeface="Merriweather"/>
              <a:buNone/>
              <a:defRPr sz="4200" b="0" i="0" u="none" strike="noStrike" cap="none">
                <a:solidFill>
                  <a:srgbClr val="FFFFFF"/>
                </a:solidFill>
                <a:latin typeface="Merriweather"/>
                <a:ea typeface="Merriweather"/>
                <a:cs typeface="Merriweather"/>
                <a:sym typeface="Merriweather"/>
              </a:defRPr>
            </a:lvl1pPr>
            <a:lvl2pPr lvl="1"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2pPr>
            <a:lvl3pPr lvl="2"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3pPr>
            <a:lvl4pPr lvl="3"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4pPr>
            <a:lvl5pPr lvl="4"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5pPr>
            <a:lvl6pPr lvl="5"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6pPr>
            <a:lvl7pPr lvl="6"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7pPr>
            <a:lvl8pPr lvl="7"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8pPr>
            <a:lvl9pPr lvl="8"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9pPr>
          </a:lstStyle>
          <a:p>
            <a:endParaRPr/>
          </a:p>
        </p:txBody>
      </p:sp>
      <p:pic>
        <p:nvPicPr>
          <p:cNvPr id="73" name="Shape 73"/>
          <p:cNvPicPr preferRelativeResize="0"/>
          <p:nvPr/>
        </p:nvPicPr>
        <p:blipFill rotWithShape="1">
          <a:blip r:embed="rId2">
            <a:alphaModFix/>
          </a:blip>
          <a:srcRect/>
          <a:stretch/>
        </p:blipFill>
        <p:spPr>
          <a:xfrm>
            <a:off x="7905728" y="145748"/>
            <a:ext cx="1138800" cy="1971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1">
  <p:cSld name="Title 1">
    <p:spTree>
      <p:nvGrpSpPr>
        <p:cNvPr id="1" name="Shape 74"/>
        <p:cNvGrpSpPr/>
        <p:nvPr/>
      </p:nvGrpSpPr>
      <p:grpSpPr>
        <a:xfrm>
          <a:off x="0" y="0"/>
          <a:ext cx="0" cy="0"/>
          <a:chOff x="0" y="0"/>
          <a:chExt cx="0" cy="0"/>
        </a:xfrm>
      </p:grpSpPr>
      <p:sp>
        <p:nvSpPr>
          <p:cNvPr id="75" name="Shape 75"/>
          <p:cNvSpPr/>
          <p:nvPr/>
        </p:nvSpPr>
        <p:spPr>
          <a:xfrm rot="10800000" flipH="1">
            <a:off x="-26400" y="-40950"/>
            <a:ext cx="9196800" cy="5225400"/>
          </a:xfrm>
          <a:prstGeom prst="rect">
            <a:avLst/>
          </a:prstGeom>
          <a:gradFill>
            <a:gsLst>
              <a:gs pos="0">
                <a:srgbClr val="4A89DC"/>
              </a:gs>
              <a:gs pos="100000">
                <a:srgbClr val="4FC1E9"/>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6"/>
        <p:cNvGrpSpPr/>
        <p:nvPr/>
      </p:nvGrpSpPr>
      <p:grpSpPr>
        <a:xfrm>
          <a:off x="0" y="0"/>
          <a:ext cx="0" cy="0"/>
          <a:chOff x="0" y="0"/>
          <a:chExt cx="0" cy="0"/>
        </a:xfrm>
      </p:grpSpPr>
      <p:sp>
        <p:nvSpPr>
          <p:cNvPr id="77" name="Shape 77"/>
          <p:cNvSpPr txBox="1">
            <a:spLocks noGrp="1"/>
          </p:cNvSpPr>
          <p:nvPr>
            <p:ph type="body" idx="1"/>
          </p:nvPr>
        </p:nvSpPr>
        <p:spPr>
          <a:xfrm>
            <a:off x="377000" y="1005241"/>
            <a:ext cx="8499900" cy="38043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1pPr>
            <a:lvl2pPr marL="914400" marR="0" lvl="1"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2pPr>
            <a:lvl3pPr marL="1371600" marR="0" lvl="2"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3pPr>
            <a:lvl4pPr marL="1828800" marR="0" lvl="3"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4pPr>
            <a:lvl5pPr marL="2286000" marR="0" lvl="4"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5pPr>
            <a:lvl6pPr marL="2743200" marR="0" lvl="5"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6pPr>
            <a:lvl7pPr marL="3200400" marR="0" lvl="6"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7pPr>
            <a:lvl8pPr marL="3657600" marR="0" lvl="7"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8pPr>
            <a:lvl9pPr marL="4114800" marR="0" lvl="8"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9pPr>
          </a:lstStyle>
          <a:p>
            <a:endParaRPr/>
          </a:p>
        </p:txBody>
      </p:sp>
      <p:sp>
        <p:nvSpPr>
          <p:cNvPr id="78" name="Shape 78"/>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79" name="Shape 79"/>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
        <p:nvSpPr>
          <p:cNvPr id="80" name="Shape 80"/>
          <p:cNvSpPr txBox="1">
            <a:spLocks noGrp="1"/>
          </p:cNvSpPr>
          <p:nvPr>
            <p:ph type="title"/>
          </p:nvPr>
        </p:nvSpPr>
        <p:spPr>
          <a:xfrm>
            <a:off x="377000" y="377467"/>
            <a:ext cx="8499900" cy="6453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Merriweather"/>
              <a:buNone/>
              <a:defRPr sz="3200" b="0" i="0" u="none" strike="noStrike" cap="none">
                <a:solidFill>
                  <a:srgbClr val="000000"/>
                </a:solidFill>
                <a:latin typeface="Merriweather"/>
                <a:ea typeface="Merriweather"/>
                <a:cs typeface="Merriweather"/>
                <a:sym typeface="Merriweather"/>
              </a:defRPr>
            </a:lvl1pPr>
            <a:lvl2pPr lvl="1"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2pPr>
            <a:lvl3pPr lvl="2"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3pPr>
            <a:lvl4pPr lvl="3"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4pPr>
            <a:lvl5pPr lvl="4"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5pPr>
            <a:lvl6pPr lvl="5"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6pPr>
            <a:lvl7pPr lvl="6"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7pPr>
            <a:lvl8pPr lvl="7"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8pPr>
            <a:lvl9pPr lvl="8"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77000" y="377467"/>
            <a:ext cx="8499900" cy="6453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Merriweather"/>
              <a:buNone/>
              <a:defRPr sz="3200" b="0" i="0" u="none" strike="noStrike" cap="none">
                <a:solidFill>
                  <a:srgbClr val="000000"/>
                </a:solidFill>
                <a:latin typeface="Merriweather"/>
                <a:ea typeface="Merriweather"/>
                <a:cs typeface="Merriweather"/>
                <a:sym typeface="Merriweather"/>
              </a:defRPr>
            </a:lvl1pPr>
            <a:lvl2pPr lvl="1"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2pPr>
            <a:lvl3pPr lvl="2"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3pPr>
            <a:lvl4pPr lvl="3"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4pPr>
            <a:lvl5pPr lvl="4"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5pPr>
            <a:lvl6pPr lvl="5"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6pPr>
            <a:lvl7pPr lvl="6"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7pPr>
            <a:lvl8pPr lvl="7"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8pPr>
            <a:lvl9pPr lvl="8"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9pPr>
          </a:lstStyle>
          <a:p>
            <a:endParaRPr/>
          </a:p>
        </p:txBody>
      </p:sp>
      <p:sp>
        <p:nvSpPr>
          <p:cNvPr id="83" name="Shape 83"/>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84" name="Shape 84"/>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81000" y="372100"/>
            <a:ext cx="8656500" cy="679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3E3E3E"/>
              </a:buClr>
              <a:buSzPts val="1400"/>
              <a:buFont typeface="Merriweather"/>
              <a:buNone/>
              <a:defRPr sz="2800" b="0" i="0" u="none" strike="noStrike" cap="none">
                <a:solidFill>
                  <a:srgbClr val="3E3E3E"/>
                </a:solidFill>
                <a:latin typeface="Arial"/>
                <a:ea typeface="Arial"/>
                <a:cs typeface="Arial"/>
                <a:sym typeface="Arial"/>
              </a:defRPr>
            </a:lvl1pPr>
            <a:lvl2pPr lvl="1" indent="0" rtl="0">
              <a:spcBef>
                <a:spcPts val="0"/>
              </a:spcBef>
              <a:spcAft>
                <a:spcPts val="0"/>
              </a:spcAft>
              <a:buSzPts val="1400"/>
              <a:buFont typeface="Open Sans"/>
              <a:buNone/>
              <a:defRPr sz="2600" b="1">
                <a:latin typeface="Open Sans"/>
                <a:ea typeface="Open Sans"/>
                <a:cs typeface="Open Sans"/>
                <a:sym typeface="Open Sans"/>
              </a:defRPr>
            </a:lvl2pPr>
            <a:lvl3pPr lvl="2" indent="0" rtl="0">
              <a:spcBef>
                <a:spcPts val="0"/>
              </a:spcBef>
              <a:spcAft>
                <a:spcPts val="0"/>
              </a:spcAft>
              <a:buSzPts val="1400"/>
              <a:buFont typeface="Open Sans"/>
              <a:buNone/>
              <a:defRPr sz="2600" b="1">
                <a:latin typeface="Open Sans"/>
                <a:ea typeface="Open Sans"/>
                <a:cs typeface="Open Sans"/>
                <a:sym typeface="Open Sans"/>
              </a:defRPr>
            </a:lvl3pPr>
            <a:lvl4pPr lvl="3" indent="0" rtl="0">
              <a:spcBef>
                <a:spcPts val="0"/>
              </a:spcBef>
              <a:spcAft>
                <a:spcPts val="0"/>
              </a:spcAft>
              <a:buSzPts val="1400"/>
              <a:buFont typeface="Open Sans"/>
              <a:buNone/>
              <a:defRPr sz="2600" b="1">
                <a:latin typeface="Open Sans"/>
                <a:ea typeface="Open Sans"/>
                <a:cs typeface="Open Sans"/>
                <a:sym typeface="Open Sans"/>
              </a:defRPr>
            </a:lvl4pPr>
            <a:lvl5pPr lvl="4" indent="0" rtl="0">
              <a:spcBef>
                <a:spcPts val="0"/>
              </a:spcBef>
              <a:spcAft>
                <a:spcPts val="0"/>
              </a:spcAft>
              <a:buSzPts val="1400"/>
              <a:buFont typeface="Open Sans"/>
              <a:buNone/>
              <a:defRPr sz="2600" b="1">
                <a:latin typeface="Open Sans"/>
                <a:ea typeface="Open Sans"/>
                <a:cs typeface="Open Sans"/>
                <a:sym typeface="Open Sans"/>
              </a:defRPr>
            </a:lvl5pPr>
            <a:lvl6pPr lvl="5" indent="0" rtl="0">
              <a:spcBef>
                <a:spcPts val="0"/>
              </a:spcBef>
              <a:spcAft>
                <a:spcPts val="0"/>
              </a:spcAft>
              <a:buSzPts val="1400"/>
              <a:buFont typeface="Open Sans"/>
              <a:buNone/>
              <a:defRPr sz="2600" b="1">
                <a:latin typeface="Open Sans"/>
                <a:ea typeface="Open Sans"/>
                <a:cs typeface="Open Sans"/>
                <a:sym typeface="Open Sans"/>
              </a:defRPr>
            </a:lvl6pPr>
            <a:lvl7pPr lvl="6" indent="0" rtl="0">
              <a:spcBef>
                <a:spcPts val="0"/>
              </a:spcBef>
              <a:spcAft>
                <a:spcPts val="0"/>
              </a:spcAft>
              <a:buSzPts val="1400"/>
              <a:buFont typeface="Open Sans"/>
              <a:buNone/>
              <a:defRPr sz="2600" b="1">
                <a:latin typeface="Open Sans"/>
                <a:ea typeface="Open Sans"/>
                <a:cs typeface="Open Sans"/>
                <a:sym typeface="Open Sans"/>
              </a:defRPr>
            </a:lvl7pPr>
            <a:lvl8pPr lvl="7" indent="0" rtl="0">
              <a:spcBef>
                <a:spcPts val="0"/>
              </a:spcBef>
              <a:spcAft>
                <a:spcPts val="0"/>
              </a:spcAft>
              <a:buSzPts val="1400"/>
              <a:buFont typeface="Open Sans"/>
              <a:buNone/>
              <a:defRPr sz="2600" b="1">
                <a:latin typeface="Open Sans"/>
                <a:ea typeface="Open Sans"/>
                <a:cs typeface="Open Sans"/>
                <a:sym typeface="Open Sans"/>
              </a:defRPr>
            </a:lvl8pPr>
            <a:lvl9pPr lvl="8" indent="0" rtl="0">
              <a:spcBef>
                <a:spcPts val="0"/>
              </a:spcBef>
              <a:spcAft>
                <a:spcPts val="0"/>
              </a:spcAft>
              <a:buSzPts val="1400"/>
              <a:buFont typeface="Open Sans"/>
              <a:buNone/>
              <a:defRPr sz="2600" b="1">
                <a:latin typeface="Open Sans"/>
                <a:ea typeface="Open Sans"/>
                <a:cs typeface="Open Sans"/>
                <a:sym typeface="Open Sans"/>
              </a:defRPr>
            </a:lvl9pPr>
          </a:lstStyle>
          <a:p>
            <a:endParaRPr/>
          </a:p>
        </p:txBody>
      </p:sp>
      <p:sp>
        <p:nvSpPr>
          <p:cNvPr id="87" name="Shape 87"/>
          <p:cNvSpPr txBox="1">
            <a:spLocks noGrp="1"/>
          </p:cNvSpPr>
          <p:nvPr>
            <p:ph type="body" idx="1"/>
          </p:nvPr>
        </p:nvSpPr>
        <p:spPr>
          <a:xfrm>
            <a:off x="374500" y="1030676"/>
            <a:ext cx="8656500" cy="31485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2A73CC"/>
              </a:buClr>
              <a:buSzPts val="1800"/>
              <a:buFont typeface="Open Sans"/>
              <a:buChar char="▪"/>
              <a:defRPr sz="1800" b="0" i="1" u="none" strike="noStrike" cap="none">
                <a:solidFill>
                  <a:srgbClr val="404040"/>
                </a:solidFill>
                <a:latin typeface="Arial"/>
                <a:ea typeface="Arial"/>
                <a:cs typeface="Arial"/>
                <a:sym typeface="Arial"/>
              </a:defRPr>
            </a:lvl1pPr>
            <a:lvl2pPr marL="914400" marR="0" lvl="1" indent="-342900" algn="l" rtl="0">
              <a:lnSpc>
                <a:spcPct val="100000"/>
              </a:lnSpc>
              <a:spcBef>
                <a:spcPts val="480"/>
              </a:spcBef>
              <a:spcAft>
                <a:spcPts val="0"/>
              </a:spcAft>
              <a:buClr>
                <a:srgbClr val="2A73CC"/>
              </a:buClr>
              <a:buSzPts val="1800"/>
              <a:buFont typeface="Open Sans"/>
              <a:buChar char="▫"/>
              <a:defRPr sz="1800" b="0" i="0" u="none" strike="noStrike" cap="none">
                <a:solidFill>
                  <a:srgbClr val="000000"/>
                </a:solidFill>
                <a:latin typeface="Open Sans"/>
                <a:ea typeface="Open Sans"/>
                <a:cs typeface="Open Sans"/>
                <a:sym typeface="Open Sans"/>
              </a:defRPr>
            </a:lvl2pPr>
            <a:lvl3pPr marL="1371600" marR="0" lvl="2" indent="-342900" algn="l" rtl="0">
              <a:lnSpc>
                <a:spcPct val="100000"/>
              </a:lnSpc>
              <a:spcBef>
                <a:spcPts val="480"/>
              </a:spcBef>
              <a:spcAft>
                <a:spcPts val="0"/>
              </a:spcAft>
              <a:buClr>
                <a:srgbClr val="2A73CC"/>
              </a:buClr>
              <a:buSzPts val="1800"/>
              <a:buFont typeface="Open Sans"/>
              <a:buChar char="▸"/>
              <a:defRPr sz="1800" b="0" i="0" u="none" strike="noStrike" cap="none">
                <a:solidFill>
                  <a:srgbClr val="000000"/>
                </a:solidFill>
                <a:latin typeface="Open Sans"/>
                <a:ea typeface="Open Sans"/>
                <a:cs typeface="Open Sans"/>
                <a:sym typeface="Open Sans"/>
              </a:defRPr>
            </a:lvl3pPr>
            <a:lvl4pPr marL="1828800" marR="0" lvl="3" indent="-342900" algn="l" rtl="0">
              <a:lnSpc>
                <a:spcPct val="100000"/>
              </a:lnSpc>
              <a:spcBef>
                <a:spcPts val="360"/>
              </a:spcBef>
              <a:spcAft>
                <a:spcPts val="0"/>
              </a:spcAft>
              <a:buClr>
                <a:srgbClr val="2A73CC"/>
              </a:buClr>
              <a:buSzPts val="1800"/>
              <a:buFont typeface="Open Sans"/>
              <a:buChar char="▹"/>
              <a:defRPr sz="1800" b="0" i="0" u="none" strike="noStrike" cap="none">
                <a:solidFill>
                  <a:srgbClr val="000000"/>
                </a:solidFill>
                <a:latin typeface="Open Sans"/>
                <a:ea typeface="Open Sans"/>
                <a:cs typeface="Open Sans"/>
                <a:sym typeface="Open Sans"/>
              </a:defRPr>
            </a:lvl4pPr>
            <a:lvl5pPr marL="2286000" marR="0" lvl="4" indent="-342900" algn="l" rtl="0">
              <a:lnSpc>
                <a:spcPct val="100000"/>
              </a:lnSpc>
              <a:spcBef>
                <a:spcPts val="36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5pPr>
            <a:lvl6pPr marL="2743200" marR="0" lvl="5" indent="-342900" algn="l" rtl="0">
              <a:lnSpc>
                <a:spcPct val="100000"/>
              </a:lnSpc>
              <a:spcBef>
                <a:spcPts val="36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6pPr>
            <a:lvl7pPr marL="3200400" marR="0" lvl="6" indent="-342900" algn="l" rtl="0">
              <a:lnSpc>
                <a:spcPct val="100000"/>
              </a:lnSpc>
              <a:spcBef>
                <a:spcPts val="36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7pPr>
            <a:lvl8pPr marL="3657600" marR="0" lvl="7" indent="-342900" algn="l" rtl="0">
              <a:lnSpc>
                <a:spcPct val="100000"/>
              </a:lnSpc>
              <a:spcBef>
                <a:spcPts val="36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8pPr>
            <a:lvl9pPr marL="4114800" marR="0" lvl="8" indent="-342900" algn="l" rtl="0">
              <a:lnSpc>
                <a:spcPct val="100000"/>
              </a:lnSpc>
              <a:spcBef>
                <a:spcPts val="36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9pPr>
          </a:lstStyle>
          <a:p>
            <a:endParaRPr/>
          </a:p>
        </p:txBody>
      </p:sp>
      <p:sp>
        <p:nvSpPr>
          <p:cNvPr id="88" name="Shape 88"/>
          <p:cNvSpPr txBox="1">
            <a:spLocks noGrp="1"/>
          </p:cNvSpPr>
          <p:nvPr>
            <p:ph type="ftr" idx="11"/>
          </p:nvPr>
        </p:nvSpPr>
        <p:spPr>
          <a:xfrm>
            <a:off x="3108960" y="4783455"/>
            <a:ext cx="2926200" cy="2571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 name="Shape 89"/>
          <p:cNvSpPr txBox="1">
            <a:spLocks noGrp="1"/>
          </p:cNvSpPr>
          <p:nvPr>
            <p:ph type="dt" idx="10"/>
          </p:nvPr>
        </p:nvSpPr>
        <p:spPr>
          <a:xfrm>
            <a:off x="457200" y="4783455"/>
            <a:ext cx="2103000" cy="257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Shape 90"/>
          <p:cNvSpPr txBox="1">
            <a:spLocks noGrp="1"/>
          </p:cNvSpPr>
          <p:nvPr>
            <p:ph type="sldNum" idx="12"/>
          </p:nvPr>
        </p:nvSpPr>
        <p:spPr>
          <a:xfrm>
            <a:off x="8693156" y="4749850"/>
            <a:ext cx="344400" cy="393600"/>
          </a:xfrm>
          <a:prstGeom prst="rect">
            <a:avLst/>
          </a:prstGeom>
          <a:noFill/>
          <a:ln>
            <a:noFill/>
          </a:ln>
        </p:spPr>
        <p:txBody>
          <a:bodyPr spcFirstLastPara="1" wrap="square" lIns="0" tIns="0" rIns="0" bIns="0" anchor="ctr" anchorCtr="0">
            <a:noAutofit/>
          </a:bodyPr>
          <a:lstStyle>
            <a:lvl1pPr marL="25400" marR="0" lvl="0" indent="0" algn="l" rtl="0">
              <a:lnSpc>
                <a:spcPct val="100000"/>
              </a:lnSpc>
              <a:spcBef>
                <a:spcPts val="0"/>
              </a:spcBef>
              <a:spcAft>
                <a:spcPts val="0"/>
              </a:spcAft>
              <a:buClr>
                <a:srgbClr val="3A4049"/>
              </a:buClr>
              <a:buFont typeface="Arial"/>
              <a:buNone/>
              <a:defRPr sz="900" b="0" i="1" u="none" strike="noStrike" cap="none">
                <a:solidFill>
                  <a:srgbClr val="3A4049"/>
                </a:solidFill>
                <a:latin typeface="Arial"/>
                <a:ea typeface="Arial"/>
                <a:cs typeface="Arial"/>
                <a:sym typeface="Arial"/>
              </a:defRPr>
            </a:lvl1pPr>
            <a:lvl2pPr marL="25400" marR="0" lvl="1" indent="0" algn="l" rtl="0">
              <a:lnSpc>
                <a:spcPct val="100000"/>
              </a:lnSpc>
              <a:spcBef>
                <a:spcPts val="0"/>
              </a:spcBef>
              <a:spcAft>
                <a:spcPts val="0"/>
              </a:spcAft>
              <a:buClr>
                <a:srgbClr val="3A4049"/>
              </a:buClr>
              <a:buFont typeface="Arial"/>
              <a:buNone/>
              <a:defRPr sz="900" b="0" i="1" u="none" strike="noStrike" cap="none">
                <a:solidFill>
                  <a:srgbClr val="3A4049"/>
                </a:solidFill>
                <a:latin typeface="Arial"/>
                <a:ea typeface="Arial"/>
                <a:cs typeface="Arial"/>
                <a:sym typeface="Arial"/>
              </a:defRPr>
            </a:lvl2pPr>
            <a:lvl3pPr marL="25400" marR="0" lvl="2" indent="0" algn="l" rtl="0">
              <a:lnSpc>
                <a:spcPct val="100000"/>
              </a:lnSpc>
              <a:spcBef>
                <a:spcPts val="0"/>
              </a:spcBef>
              <a:spcAft>
                <a:spcPts val="0"/>
              </a:spcAft>
              <a:buClr>
                <a:srgbClr val="3A4049"/>
              </a:buClr>
              <a:buFont typeface="Arial"/>
              <a:buNone/>
              <a:defRPr sz="900" b="0" i="1" u="none" strike="noStrike" cap="none">
                <a:solidFill>
                  <a:srgbClr val="3A4049"/>
                </a:solidFill>
                <a:latin typeface="Arial"/>
                <a:ea typeface="Arial"/>
                <a:cs typeface="Arial"/>
                <a:sym typeface="Arial"/>
              </a:defRPr>
            </a:lvl3pPr>
            <a:lvl4pPr marL="25400" marR="0" lvl="3" indent="0" algn="l" rtl="0">
              <a:lnSpc>
                <a:spcPct val="100000"/>
              </a:lnSpc>
              <a:spcBef>
                <a:spcPts val="0"/>
              </a:spcBef>
              <a:spcAft>
                <a:spcPts val="0"/>
              </a:spcAft>
              <a:buClr>
                <a:srgbClr val="3A4049"/>
              </a:buClr>
              <a:buFont typeface="Arial"/>
              <a:buNone/>
              <a:defRPr sz="900" b="0" i="1" u="none" strike="noStrike" cap="none">
                <a:solidFill>
                  <a:srgbClr val="3A4049"/>
                </a:solidFill>
                <a:latin typeface="Arial"/>
                <a:ea typeface="Arial"/>
                <a:cs typeface="Arial"/>
                <a:sym typeface="Arial"/>
              </a:defRPr>
            </a:lvl4pPr>
            <a:lvl5pPr marL="25400" marR="0" lvl="4" indent="0" algn="l" rtl="0">
              <a:lnSpc>
                <a:spcPct val="100000"/>
              </a:lnSpc>
              <a:spcBef>
                <a:spcPts val="0"/>
              </a:spcBef>
              <a:spcAft>
                <a:spcPts val="0"/>
              </a:spcAft>
              <a:buClr>
                <a:srgbClr val="3A4049"/>
              </a:buClr>
              <a:buFont typeface="Arial"/>
              <a:buNone/>
              <a:defRPr sz="900" b="0" i="1" u="none" strike="noStrike" cap="none">
                <a:solidFill>
                  <a:srgbClr val="3A4049"/>
                </a:solidFill>
                <a:latin typeface="Arial"/>
                <a:ea typeface="Arial"/>
                <a:cs typeface="Arial"/>
                <a:sym typeface="Arial"/>
              </a:defRPr>
            </a:lvl5pPr>
            <a:lvl6pPr marL="25400" marR="0" lvl="5" indent="0" algn="l" rtl="0">
              <a:lnSpc>
                <a:spcPct val="100000"/>
              </a:lnSpc>
              <a:spcBef>
                <a:spcPts val="0"/>
              </a:spcBef>
              <a:spcAft>
                <a:spcPts val="0"/>
              </a:spcAft>
              <a:buClr>
                <a:srgbClr val="3A4049"/>
              </a:buClr>
              <a:buFont typeface="Arial"/>
              <a:buNone/>
              <a:defRPr sz="900" b="0" i="1" u="none" strike="noStrike" cap="none">
                <a:solidFill>
                  <a:srgbClr val="3A4049"/>
                </a:solidFill>
                <a:latin typeface="Arial"/>
                <a:ea typeface="Arial"/>
                <a:cs typeface="Arial"/>
                <a:sym typeface="Arial"/>
              </a:defRPr>
            </a:lvl6pPr>
            <a:lvl7pPr marL="25400" marR="0" lvl="6" indent="0" algn="l" rtl="0">
              <a:lnSpc>
                <a:spcPct val="100000"/>
              </a:lnSpc>
              <a:spcBef>
                <a:spcPts val="0"/>
              </a:spcBef>
              <a:spcAft>
                <a:spcPts val="0"/>
              </a:spcAft>
              <a:buClr>
                <a:srgbClr val="3A4049"/>
              </a:buClr>
              <a:buFont typeface="Arial"/>
              <a:buNone/>
              <a:defRPr sz="900" b="0" i="1" u="none" strike="noStrike" cap="none">
                <a:solidFill>
                  <a:srgbClr val="3A4049"/>
                </a:solidFill>
                <a:latin typeface="Arial"/>
                <a:ea typeface="Arial"/>
                <a:cs typeface="Arial"/>
                <a:sym typeface="Arial"/>
              </a:defRPr>
            </a:lvl7pPr>
            <a:lvl8pPr marL="25400" marR="0" lvl="7" indent="0" algn="l" rtl="0">
              <a:lnSpc>
                <a:spcPct val="100000"/>
              </a:lnSpc>
              <a:spcBef>
                <a:spcPts val="0"/>
              </a:spcBef>
              <a:spcAft>
                <a:spcPts val="0"/>
              </a:spcAft>
              <a:buClr>
                <a:srgbClr val="3A4049"/>
              </a:buClr>
              <a:buFont typeface="Arial"/>
              <a:buNone/>
              <a:defRPr sz="900" b="0" i="1" u="none" strike="noStrike" cap="none">
                <a:solidFill>
                  <a:srgbClr val="3A4049"/>
                </a:solidFill>
                <a:latin typeface="Arial"/>
                <a:ea typeface="Arial"/>
                <a:cs typeface="Arial"/>
                <a:sym typeface="Arial"/>
              </a:defRPr>
            </a:lvl8pPr>
            <a:lvl9pPr marL="25400" marR="0" lvl="8" indent="0" algn="l" rtl="0">
              <a:lnSpc>
                <a:spcPct val="100000"/>
              </a:lnSpc>
              <a:spcBef>
                <a:spcPts val="0"/>
              </a:spcBef>
              <a:spcAft>
                <a:spcPts val="0"/>
              </a:spcAft>
              <a:buClr>
                <a:srgbClr val="3A4049"/>
              </a:buClr>
              <a:buFont typeface="Arial"/>
              <a:buNone/>
              <a:defRPr sz="900" b="0" i="1" u="none" strike="noStrike" cap="none">
                <a:solidFill>
                  <a:srgbClr val="3A4049"/>
                </a:solidFill>
                <a:latin typeface="Arial"/>
                <a:ea typeface="Arial"/>
                <a:cs typeface="Arial"/>
                <a:sym typeface="Arial"/>
              </a:defRPr>
            </a:lvl9pPr>
          </a:lstStyle>
          <a:p>
            <a:pPr marL="2540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93" name="Shape 93"/>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377000" y="993150"/>
            <a:ext cx="4006800" cy="3815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1pPr>
            <a:lvl2pPr marL="914400" marR="0" lvl="1"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2pPr>
            <a:lvl3pPr marL="1371600" marR="0" lvl="2"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3pPr>
            <a:lvl4pPr marL="1828800" marR="0" lvl="3"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4pPr>
            <a:lvl5pPr marL="2286000" marR="0" lvl="4"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5pPr>
            <a:lvl6pPr marL="2743200" marR="0" lvl="5"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6pPr>
            <a:lvl7pPr marL="3200400" marR="0" lvl="6"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7pPr>
            <a:lvl8pPr marL="3657600" marR="0" lvl="7"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8pPr>
            <a:lvl9pPr marL="4114800" marR="0" lvl="8"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9pPr>
          </a:lstStyle>
          <a:p>
            <a:endParaRPr/>
          </a:p>
        </p:txBody>
      </p:sp>
      <p:sp>
        <p:nvSpPr>
          <p:cNvPr id="96" name="Shape 96"/>
          <p:cNvSpPr txBox="1">
            <a:spLocks noGrp="1"/>
          </p:cNvSpPr>
          <p:nvPr>
            <p:ph type="body" idx="2"/>
          </p:nvPr>
        </p:nvSpPr>
        <p:spPr>
          <a:xfrm>
            <a:off x="4866775" y="993150"/>
            <a:ext cx="4006800" cy="3815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1pPr>
            <a:lvl2pPr marL="914400" marR="0" lvl="1"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2pPr>
            <a:lvl3pPr marL="1371600" marR="0" lvl="2"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3pPr>
            <a:lvl4pPr marL="1828800" marR="0" lvl="3"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4pPr>
            <a:lvl5pPr marL="2286000" marR="0" lvl="4"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5pPr>
            <a:lvl6pPr marL="2743200" marR="0" lvl="5"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6pPr>
            <a:lvl7pPr marL="3200400" marR="0" lvl="6"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7pPr>
            <a:lvl8pPr marL="3657600" marR="0" lvl="7"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8pPr>
            <a:lvl9pPr marL="4114800" marR="0" lvl="8"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9pPr>
          </a:lstStyle>
          <a:p>
            <a:endParaRPr/>
          </a:p>
        </p:txBody>
      </p:sp>
      <p:sp>
        <p:nvSpPr>
          <p:cNvPr id="97" name="Shape 97"/>
          <p:cNvSpPr txBox="1">
            <a:spLocks noGrp="1"/>
          </p:cNvSpPr>
          <p:nvPr>
            <p:ph type="title"/>
          </p:nvPr>
        </p:nvSpPr>
        <p:spPr>
          <a:xfrm>
            <a:off x="377000" y="377467"/>
            <a:ext cx="8499900" cy="6453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Merriweather"/>
              <a:buNone/>
              <a:defRPr sz="3200" b="0" i="0" u="none" strike="noStrike" cap="none">
                <a:solidFill>
                  <a:srgbClr val="000000"/>
                </a:solidFill>
                <a:latin typeface="Merriweather"/>
                <a:ea typeface="Merriweather"/>
                <a:cs typeface="Merriweather"/>
                <a:sym typeface="Merriweather"/>
              </a:defRPr>
            </a:lvl1pPr>
            <a:lvl2pPr lvl="1"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2pPr>
            <a:lvl3pPr lvl="2"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3pPr>
            <a:lvl4pPr lvl="3"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4pPr>
            <a:lvl5pPr lvl="4"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5pPr>
            <a:lvl6pPr lvl="5"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6pPr>
            <a:lvl7pPr lvl="6"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7pPr>
            <a:lvl8pPr lvl="7"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8pPr>
            <a:lvl9pPr lvl="8"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9pPr>
          </a:lstStyle>
          <a:p>
            <a:endParaRPr/>
          </a:p>
        </p:txBody>
      </p:sp>
      <p:sp>
        <p:nvSpPr>
          <p:cNvPr id="98" name="Shape 98"/>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99" name="Shape 99"/>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Text with bullets">
  <p:cSld name="2_Text with bullets">
    <p:spTree>
      <p:nvGrpSpPr>
        <p:cNvPr id="1" name="Shape 100"/>
        <p:cNvGrpSpPr/>
        <p:nvPr/>
      </p:nvGrpSpPr>
      <p:grpSpPr>
        <a:xfrm>
          <a:off x="0" y="0"/>
          <a:ext cx="0" cy="0"/>
          <a:chOff x="0" y="0"/>
          <a:chExt cx="0" cy="0"/>
        </a:xfrm>
      </p:grpSpPr>
      <p:sp>
        <p:nvSpPr>
          <p:cNvPr id="101" name="Shape 101"/>
          <p:cNvSpPr/>
          <p:nvPr/>
        </p:nvSpPr>
        <p:spPr>
          <a:xfrm>
            <a:off x="1588" y="1588"/>
            <a:ext cx="1500" cy="1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1588" y="1588"/>
            <a:ext cx="1500" cy="1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3" name="Shape 103"/>
          <p:cNvSpPr/>
          <p:nvPr/>
        </p:nvSpPr>
        <p:spPr>
          <a:xfrm>
            <a:off x="1588" y="1588"/>
            <a:ext cx="1500" cy="1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4" name="Shape 104"/>
          <p:cNvSpPr txBox="1">
            <a:spLocks noGrp="1"/>
          </p:cNvSpPr>
          <p:nvPr>
            <p:ph type="body" idx="1"/>
          </p:nvPr>
        </p:nvSpPr>
        <p:spPr>
          <a:xfrm>
            <a:off x="422031" y="983524"/>
            <a:ext cx="8301000" cy="35904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title"/>
          </p:nvPr>
        </p:nvSpPr>
        <p:spPr>
          <a:xfrm>
            <a:off x="422031" y="159392"/>
            <a:ext cx="8301000" cy="6375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393939"/>
              </a:buClr>
              <a:buSzPts val="1400"/>
              <a:buFont typeface="Arial"/>
              <a:buNone/>
              <a:defRPr sz="2200" b="1" i="0" u="none" strike="noStrike" cap="none">
                <a:solidFill>
                  <a:srgbClr val="393939"/>
                </a:solidFill>
                <a:latin typeface="Arial"/>
                <a:ea typeface="Arial"/>
                <a:cs typeface="Arial"/>
                <a:sym typeface="Arial"/>
              </a:defRPr>
            </a:lvl1pPr>
            <a:lvl2pPr lvl="1" indent="0" rtl="0">
              <a:spcBef>
                <a:spcPts val="0"/>
              </a:spcBef>
              <a:spcAft>
                <a:spcPts val="0"/>
              </a:spcAft>
              <a:buSzPts val="1400"/>
              <a:buFont typeface="Open Sans"/>
              <a:buNone/>
              <a:defRPr sz="1800" b="1">
                <a:latin typeface="Open Sans"/>
                <a:ea typeface="Open Sans"/>
                <a:cs typeface="Open Sans"/>
                <a:sym typeface="Open Sans"/>
              </a:defRPr>
            </a:lvl2pPr>
            <a:lvl3pPr lvl="2" indent="0" rtl="0">
              <a:spcBef>
                <a:spcPts val="0"/>
              </a:spcBef>
              <a:spcAft>
                <a:spcPts val="0"/>
              </a:spcAft>
              <a:buSzPts val="1400"/>
              <a:buFont typeface="Open Sans"/>
              <a:buNone/>
              <a:defRPr sz="1800" b="1">
                <a:latin typeface="Open Sans"/>
                <a:ea typeface="Open Sans"/>
                <a:cs typeface="Open Sans"/>
                <a:sym typeface="Open Sans"/>
              </a:defRPr>
            </a:lvl3pPr>
            <a:lvl4pPr lvl="3" indent="0" rtl="0">
              <a:spcBef>
                <a:spcPts val="0"/>
              </a:spcBef>
              <a:spcAft>
                <a:spcPts val="0"/>
              </a:spcAft>
              <a:buSzPts val="1400"/>
              <a:buFont typeface="Open Sans"/>
              <a:buNone/>
              <a:defRPr sz="1800" b="1">
                <a:latin typeface="Open Sans"/>
                <a:ea typeface="Open Sans"/>
                <a:cs typeface="Open Sans"/>
                <a:sym typeface="Open Sans"/>
              </a:defRPr>
            </a:lvl4pPr>
            <a:lvl5pPr lvl="4" indent="0" rtl="0">
              <a:spcBef>
                <a:spcPts val="0"/>
              </a:spcBef>
              <a:spcAft>
                <a:spcPts val="0"/>
              </a:spcAft>
              <a:buSzPts val="1400"/>
              <a:buFont typeface="Open Sans"/>
              <a:buNone/>
              <a:defRPr sz="1800" b="1">
                <a:latin typeface="Open Sans"/>
                <a:ea typeface="Open Sans"/>
                <a:cs typeface="Open Sans"/>
                <a:sym typeface="Open Sans"/>
              </a:defRPr>
            </a:lvl5pPr>
            <a:lvl6pPr lvl="5" indent="0" rtl="0">
              <a:spcBef>
                <a:spcPts val="0"/>
              </a:spcBef>
              <a:spcAft>
                <a:spcPts val="0"/>
              </a:spcAft>
              <a:buSzPts val="1400"/>
              <a:buFont typeface="Open Sans"/>
              <a:buNone/>
              <a:defRPr sz="1800" b="1">
                <a:latin typeface="Open Sans"/>
                <a:ea typeface="Open Sans"/>
                <a:cs typeface="Open Sans"/>
                <a:sym typeface="Open Sans"/>
              </a:defRPr>
            </a:lvl6pPr>
            <a:lvl7pPr lvl="6" indent="0" rtl="0">
              <a:spcBef>
                <a:spcPts val="0"/>
              </a:spcBef>
              <a:spcAft>
                <a:spcPts val="0"/>
              </a:spcAft>
              <a:buSzPts val="1400"/>
              <a:buFont typeface="Open Sans"/>
              <a:buNone/>
              <a:defRPr sz="1800" b="1">
                <a:latin typeface="Open Sans"/>
                <a:ea typeface="Open Sans"/>
                <a:cs typeface="Open Sans"/>
                <a:sym typeface="Open Sans"/>
              </a:defRPr>
            </a:lvl7pPr>
            <a:lvl8pPr lvl="7" indent="0" rtl="0">
              <a:spcBef>
                <a:spcPts val="0"/>
              </a:spcBef>
              <a:spcAft>
                <a:spcPts val="0"/>
              </a:spcAft>
              <a:buSzPts val="1400"/>
              <a:buFont typeface="Open Sans"/>
              <a:buNone/>
              <a:defRPr sz="1800" b="1">
                <a:latin typeface="Open Sans"/>
                <a:ea typeface="Open Sans"/>
                <a:cs typeface="Open Sans"/>
                <a:sym typeface="Open Sans"/>
              </a:defRPr>
            </a:lvl8pPr>
            <a:lvl9pPr lvl="8" indent="0" rtl="0">
              <a:spcBef>
                <a:spcPts val="0"/>
              </a:spcBef>
              <a:spcAft>
                <a:spcPts val="0"/>
              </a:spcAft>
              <a:buSzPts val="1400"/>
              <a:buFont typeface="Open Sans"/>
              <a:buNone/>
              <a:defRPr sz="1800" b="1">
                <a:latin typeface="Open Sans"/>
                <a:ea typeface="Open Sans"/>
                <a:cs typeface="Open Sans"/>
                <a:sym typeface="Open Sans"/>
              </a:defRPr>
            </a:lvl9pPr>
          </a:lstStyle>
          <a:p>
            <a:endParaRPr/>
          </a:p>
        </p:txBody>
      </p:sp>
      <p:sp>
        <p:nvSpPr>
          <p:cNvPr id="106" name="Shape 106"/>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07" name="Shape 107"/>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pic>
        <p:nvPicPr>
          <p:cNvPr id="108" name="Shape 108"/>
          <p:cNvPicPr preferRelativeResize="0"/>
          <p:nvPr/>
        </p:nvPicPr>
        <p:blipFill rotWithShape="1">
          <a:blip r:embed="rId2">
            <a:alphaModFix/>
          </a:blip>
          <a:srcRect/>
          <a:stretch/>
        </p:blipFill>
        <p:spPr>
          <a:xfrm>
            <a:off x="7913482" y="4804012"/>
            <a:ext cx="809700" cy="298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a:stretch/>
        </p:blipFill>
        <p:spPr>
          <a:xfrm rot="5400000">
            <a:off x="2127325" y="-199230"/>
            <a:ext cx="5143500" cy="5143500"/>
          </a:xfrm>
          <a:prstGeom prst="rect">
            <a:avLst/>
          </a:prstGeom>
          <a:noFill/>
          <a:ln>
            <a:noFill/>
          </a:ln>
        </p:spPr>
      </p:pic>
      <p:sp>
        <p:nvSpPr>
          <p:cNvPr id="111" name="Shape 111"/>
          <p:cNvSpPr/>
          <p:nvPr/>
        </p:nvSpPr>
        <p:spPr>
          <a:xfrm rot="10800000">
            <a:off x="4" y="-27"/>
            <a:ext cx="9144000" cy="4098175"/>
          </a:xfrm>
          <a:prstGeom prst="flowChartManualInput">
            <a:avLst/>
          </a:prstGeom>
          <a:solidFill>
            <a:srgbClr val="B4935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12" name="Shape 112"/>
          <p:cNvSpPr txBox="1">
            <a:spLocks noGrp="1"/>
          </p:cNvSpPr>
          <p:nvPr>
            <p:ph type="ctrTitle"/>
          </p:nvPr>
        </p:nvSpPr>
        <p:spPr>
          <a:xfrm>
            <a:off x="753173" y="891450"/>
            <a:ext cx="7953300" cy="2412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FFFFFF"/>
              </a:buClr>
              <a:buSzPts val="1400"/>
              <a:buFont typeface="Merriweather"/>
              <a:buNone/>
              <a:defRPr sz="4200" b="0" i="0" u="none" strike="noStrike" cap="none">
                <a:solidFill>
                  <a:srgbClr val="FFFFFF"/>
                </a:solidFill>
                <a:latin typeface="Merriweather"/>
                <a:ea typeface="Merriweather"/>
                <a:cs typeface="Merriweather"/>
                <a:sym typeface="Merriweather"/>
              </a:defRPr>
            </a:lvl1pPr>
            <a:lvl2pPr lvl="1"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2pPr>
            <a:lvl3pPr lvl="2"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3pPr>
            <a:lvl4pPr lvl="3"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4pPr>
            <a:lvl5pPr lvl="4"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5pPr>
            <a:lvl6pPr lvl="5"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6pPr>
            <a:lvl7pPr lvl="6"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7pPr>
            <a:lvl8pPr lvl="7"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8pPr>
            <a:lvl9pPr lvl="8"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9pPr>
          </a:lstStyle>
          <a:p>
            <a:endParaRPr/>
          </a:p>
        </p:txBody>
      </p:sp>
      <p:pic>
        <p:nvPicPr>
          <p:cNvPr id="113" name="Shape 113"/>
          <p:cNvPicPr preferRelativeResize="0"/>
          <p:nvPr/>
        </p:nvPicPr>
        <p:blipFill rotWithShape="1">
          <a:blip r:embed="rId3">
            <a:alphaModFix/>
          </a:blip>
          <a:srcRect/>
          <a:stretch/>
        </p:blipFill>
        <p:spPr>
          <a:xfrm>
            <a:off x="7905728" y="145748"/>
            <a:ext cx="1138800" cy="197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2 2">
  <p:cSld name="Title 2 2">
    <p:spTree>
      <p:nvGrpSpPr>
        <p:cNvPr id="1" name="Shape 114"/>
        <p:cNvGrpSpPr/>
        <p:nvPr/>
      </p:nvGrpSpPr>
      <p:grpSpPr>
        <a:xfrm>
          <a:off x="0" y="0"/>
          <a:ext cx="0" cy="0"/>
          <a:chOff x="0" y="0"/>
          <a:chExt cx="0" cy="0"/>
        </a:xfrm>
      </p:grpSpPr>
      <p:sp>
        <p:nvSpPr>
          <p:cNvPr id="115" name="Shape 115"/>
          <p:cNvSpPr/>
          <p:nvPr/>
        </p:nvSpPr>
        <p:spPr>
          <a:xfrm rot="10800000">
            <a:off x="4" y="152372"/>
            <a:ext cx="9144000" cy="4098175"/>
          </a:xfrm>
          <a:prstGeom prst="flowChartManualInput">
            <a:avLst/>
          </a:prstGeom>
          <a:solidFill>
            <a:srgbClr val="B4935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16" name="Shape 116"/>
          <p:cNvSpPr/>
          <p:nvPr/>
        </p:nvSpPr>
        <p:spPr>
          <a:xfrm rot="10800000">
            <a:off x="4" y="-27"/>
            <a:ext cx="9144000" cy="4098175"/>
          </a:xfrm>
          <a:prstGeom prst="flowChartManualInput">
            <a:avLst/>
          </a:prstGeom>
          <a:gradFill>
            <a:gsLst>
              <a:gs pos="0">
                <a:srgbClr val="3BAFDA"/>
              </a:gs>
              <a:gs pos="99000">
                <a:srgbClr val="48CFAD"/>
              </a:gs>
              <a:gs pos="100000">
                <a:srgbClr val="48CFAD"/>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7" name="Shape 117"/>
          <p:cNvSpPr txBox="1">
            <a:spLocks noGrp="1"/>
          </p:cNvSpPr>
          <p:nvPr>
            <p:ph type="ctrTitle"/>
          </p:nvPr>
        </p:nvSpPr>
        <p:spPr>
          <a:xfrm>
            <a:off x="753173" y="891450"/>
            <a:ext cx="7953300" cy="2412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FFFFFF"/>
              </a:buClr>
              <a:buSzPts val="1400"/>
              <a:buFont typeface="Merriweather"/>
              <a:buNone/>
              <a:defRPr sz="4200" b="0" i="0" u="none" strike="noStrike" cap="none">
                <a:solidFill>
                  <a:srgbClr val="FFFFFF"/>
                </a:solidFill>
                <a:latin typeface="Merriweather"/>
                <a:ea typeface="Merriweather"/>
                <a:cs typeface="Merriweather"/>
                <a:sym typeface="Merriweather"/>
              </a:defRPr>
            </a:lvl1pPr>
            <a:lvl2pPr lvl="1"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2pPr>
            <a:lvl3pPr lvl="2"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3pPr>
            <a:lvl4pPr lvl="3"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4pPr>
            <a:lvl5pPr lvl="4"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5pPr>
            <a:lvl6pPr lvl="5"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6pPr>
            <a:lvl7pPr lvl="6"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7pPr>
            <a:lvl8pPr lvl="7"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8pPr>
            <a:lvl9pPr lvl="8"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9pPr>
          </a:lstStyle>
          <a:p>
            <a:endParaRPr/>
          </a:p>
        </p:txBody>
      </p:sp>
      <p:pic>
        <p:nvPicPr>
          <p:cNvPr id="118" name="Shape 118"/>
          <p:cNvPicPr preferRelativeResize="0"/>
          <p:nvPr/>
        </p:nvPicPr>
        <p:blipFill rotWithShape="1">
          <a:blip r:embed="rId2">
            <a:alphaModFix/>
          </a:blip>
          <a:srcRect/>
          <a:stretch/>
        </p:blipFill>
        <p:spPr>
          <a:xfrm>
            <a:off x="7905728" y="145748"/>
            <a:ext cx="1138800" cy="197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3">
  <p:cSld name="Title 3">
    <p:spTree>
      <p:nvGrpSpPr>
        <p:cNvPr id="1" name="Shape 119"/>
        <p:cNvGrpSpPr/>
        <p:nvPr/>
      </p:nvGrpSpPr>
      <p:grpSpPr>
        <a:xfrm>
          <a:off x="0" y="0"/>
          <a:ext cx="0" cy="0"/>
          <a:chOff x="0" y="0"/>
          <a:chExt cx="0" cy="0"/>
        </a:xfrm>
      </p:grpSpPr>
      <p:sp>
        <p:nvSpPr>
          <p:cNvPr id="120" name="Shape 120"/>
          <p:cNvSpPr/>
          <p:nvPr/>
        </p:nvSpPr>
        <p:spPr>
          <a:xfrm rot="10800000">
            <a:off x="4" y="152372"/>
            <a:ext cx="9144000" cy="4098175"/>
          </a:xfrm>
          <a:prstGeom prst="flowChartManualInput">
            <a:avLst/>
          </a:prstGeom>
          <a:solidFill>
            <a:srgbClr val="B4935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21" name="Shape 121"/>
          <p:cNvSpPr/>
          <p:nvPr/>
        </p:nvSpPr>
        <p:spPr>
          <a:xfrm rot="10800000">
            <a:off x="4" y="-27"/>
            <a:ext cx="9144000" cy="4098175"/>
          </a:xfrm>
          <a:prstGeom prst="flowChartManualInput">
            <a:avLst/>
          </a:prstGeom>
          <a:gradFill>
            <a:gsLst>
              <a:gs pos="0">
                <a:srgbClr val="967ADC"/>
              </a:gs>
              <a:gs pos="99000">
                <a:srgbClr val="5D9CEC"/>
              </a:gs>
              <a:gs pos="100000">
                <a:srgbClr val="5D9CEC"/>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22" name="Shape 122"/>
          <p:cNvSpPr txBox="1">
            <a:spLocks noGrp="1"/>
          </p:cNvSpPr>
          <p:nvPr>
            <p:ph type="ctrTitle"/>
          </p:nvPr>
        </p:nvSpPr>
        <p:spPr>
          <a:xfrm>
            <a:off x="753173" y="891450"/>
            <a:ext cx="7953300" cy="2412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FFFFFF"/>
              </a:buClr>
              <a:buSzPts val="1400"/>
              <a:buFont typeface="Merriweather"/>
              <a:buNone/>
              <a:defRPr sz="4200" b="0" i="0" u="none" strike="noStrike" cap="none">
                <a:solidFill>
                  <a:srgbClr val="FFFFFF"/>
                </a:solidFill>
                <a:latin typeface="Merriweather"/>
                <a:ea typeface="Merriweather"/>
                <a:cs typeface="Merriweather"/>
                <a:sym typeface="Merriweather"/>
              </a:defRPr>
            </a:lvl1pPr>
            <a:lvl2pPr lvl="1"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2pPr>
            <a:lvl3pPr lvl="2"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3pPr>
            <a:lvl4pPr lvl="3"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4pPr>
            <a:lvl5pPr lvl="4"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5pPr>
            <a:lvl6pPr lvl="5"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6pPr>
            <a:lvl7pPr lvl="6"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7pPr>
            <a:lvl8pPr lvl="7"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8pPr>
            <a:lvl9pPr lvl="8" indent="0" rtl="0">
              <a:spcBef>
                <a:spcPts val="0"/>
              </a:spcBef>
              <a:spcAft>
                <a:spcPts val="0"/>
              </a:spcAft>
              <a:buClr>
                <a:srgbClr val="FFFFFF"/>
              </a:buClr>
              <a:buSzPts val="1400"/>
              <a:buFont typeface="Open Sans"/>
              <a:buNone/>
              <a:defRPr sz="4200" b="1">
                <a:solidFill>
                  <a:srgbClr val="FFFFFF"/>
                </a:solidFill>
                <a:latin typeface="Open Sans"/>
                <a:ea typeface="Open Sans"/>
                <a:cs typeface="Open Sans"/>
                <a:sym typeface="Open Sans"/>
              </a:defRPr>
            </a:lvl9pPr>
          </a:lstStyle>
          <a:p>
            <a:endParaRPr/>
          </a:p>
        </p:txBody>
      </p:sp>
      <p:pic>
        <p:nvPicPr>
          <p:cNvPr id="123" name="Shape 123"/>
          <p:cNvPicPr preferRelativeResize="0"/>
          <p:nvPr/>
        </p:nvPicPr>
        <p:blipFill rotWithShape="1">
          <a:blip r:embed="rId2">
            <a:alphaModFix/>
          </a:blip>
          <a:srcRect/>
          <a:stretch/>
        </p:blipFill>
        <p:spPr>
          <a:xfrm>
            <a:off x="7905728" y="145748"/>
            <a:ext cx="1138800" cy="197100"/>
          </a:xfrm>
          <a:prstGeom prst="rect">
            <a:avLst/>
          </a:prstGeom>
          <a:noFill/>
          <a:ln>
            <a:noFill/>
          </a:ln>
        </p:spPr>
      </p:pic>
      <p:pic>
        <p:nvPicPr>
          <p:cNvPr id="124" name="Shape 124"/>
          <p:cNvPicPr preferRelativeResize="0"/>
          <p:nvPr/>
        </p:nvPicPr>
        <p:blipFill rotWithShape="1">
          <a:blip r:embed="rId3">
            <a:alphaModFix/>
          </a:blip>
          <a:srcRect/>
          <a:stretch/>
        </p:blipFill>
        <p:spPr>
          <a:xfrm>
            <a:off x="8199375" y="4802224"/>
            <a:ext cx="809700" cy="2982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1 1">
  <p:cSld name="Title 1 1">
    <p:spTree>
      <p:nvGrpSpPr>
        <p:cNvPr id="1" name="Shape 125"/>
        <p:cNvGrpSpPr/>
        <p:nvPr/>
      </p:nvGrpSpPr>
      <p:grpSpPr>
        <a:xfrm>
          <a:off x="0" y="0"/>
          <a:ext cx="0" cy="0"/>
          <a:chOff x="0" y="0"/>
          <a:chExt cx="0" cy="0"/>
        </a:xfrm>
      </p:grpSpPr>
      <p:sp>
        <p:nvSpPr>
          <p:cNvPr id="126" name="Shape 126"/>
          <p:cNvSpPr/>
          <p:nvPr/>
        </p:nvSpPr>
        <p:spPr>
          <a:xfrm rot="10800000">
            <a:off x="-26400" y="-40950"/>
            <a:ext cx="9196800" cy="5225400"/>
          </a:xfrm>
          <a:prstGeom prst="rect">
            <a:avLst/>
          </a:prstGeom>
          <a:gradFill>
            <a:gsLst>
              <a:gs pos="0">
                <a:srgbClr val="3BAFDA"/>
              </a:gs>
              <a:gs pos="99000">
                <a:srgbClr val="48CFAD"/>
              </a:gs>
              <a:gs pos="100000">
                <a:srgbClr val="48CFAD"/>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pic>
        <p:nvPicPr>
          <p:cNvPr id="127" name="Shape 127"/>
          <p:cNvPicPr preferRelativeResize="0"/>
          <p:nvPr/>
        </p:nvPicPr>
        <p:blipFill rotWithShape="1">
          <a:blip r:embed="rId2">
            <a:alphaModFix/>
          </a:blip>
          <a:srcRect/>
          <a:stretch/>
        </p:blipFill>
        <p:spPr>
          <a:xfrm>
            <a:off x="7905728" y="145748"/>
            <a:ext cx="1138800" cy="1971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1 1 1">
  <p:cSld name="Title 1 1 1">
    <p:spTree>
      <p:nvGrpSpPr>
        <p:cNvPr id="1" name="Shape 128"/>
        <p:cNvGrpSpPr/>
        <p:nvPr/>
      </p:nvGrpSpPr>
      <p:grpSpPr>
        <a:xfrm>
          <a:off x="0" y="0"/>
          <a:ext cx="0" cy="0"/>
          <a:chOff x="0" y="0"/>
          <a:chExt cx="0" cy="0"/>
        </a:xfrm>
      </p:grpSpPr>
      <p:sp>
        <p:nvSpPr>
          <p:cNvPr id="129" name="Shape 129"/>
          <p:cNvSpPr/>
          <p:nvPr/>
        </p:nvSpPr>
        <p:spPr>
          <a:xfrm rot="10800000">
            <a:off x="-26400" y="-40950"/>
            <a:ext cx="9196800" cy="5225400"/>
          </a:xfrm>
          <a:prstGeom prst="rect">
            <a:avLst/>
          </a:prstGeom>
          <a:gradFill>
            <a:gsLst>
              <a:gs pos="0">
                <a:srgbClr val="967ADC"/>
              </a:gs>
              <a:gs pos="99000">
                <a:srgbClr val="5D9CEC"/>
              </a:gs>
              <a:gs pos="100000">
                <a:srgbClr val="5D9CEC"/>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pic>
        <p:nvPicPr>
          <p:cNvPr id="130" name="Shape 130"/>
          <p:cNvPicPr preferRelativeResize="0"/>
          <p:nvPr/>
        </p:nvPicPr>
        <p:blipFill rotWithShape="1">
          <a:blip r:embed="rId2">
            <a:alphaModFix/>
          </a:blip>
          <a:srcRect/>
          <a:stretch/>
        </p:blipFill>
        <p:spPr>
          <a:xfrm>
            <a:off x="7905728" y="145748"/>
            <a:ext cx="1138800" cy="1971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1"/>
        <p:cNvGrpSpPr/>
        <p:nvPr/>
      </p:nvGrpSpPr>
      <p:grpSpPr>
        <a:xfrm>
          <a:off x="0" y="0"/>
          <a:ext cx="0" cy="0"/>
          <a:chOff x="0" y="0"/>
          <a:chExt cx="0" cy="0"/>
        </a:xfrm>
      </p:grpSpPr>
      <p:sp>
        <p:nvSpPr>
          <p:cNvPr id="132" name="Shape 132"/>
          <p:cNvSpPr/>
          <p:nvPr/>
        </p:nvSpPr>
        <p:spPr>
          <a:xfrm rot="5400000" flipH="1">
            <a:off x="1985662" y="-1994412"/>
            <a:ext cx="5165375" cy="9145450"/>
          </a:xfrm>
          <a:prstGeom prst="flowChartManualInput">
            <a:avLst/>
          </a:prstGeom>
          <a:solidFill>
            <a:srgbClr val="B4935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33" name="Shape 133"/>
          <p:cNvSpPr/>
          <p:nvPr/>
        </p:nvSpPr>
        <p:spPr>
          <a:xfrm rot="5400000" flipH="1">
            <a:off x="1908687" y="-1932112"/>
            <a:ext cx="5152250" cy="9007725"/>
          </a:xfrm>
          <a:prstGeom prst="flowChartManualInput">
            <a:avLst/>
          </a:prstGeom>
          <a:gradFill>
            <a:gsLst>
              <a:gs pos="0">
                <a:srgbClr val="4A89DC"/>
              </a:gs>
              <a:gs pos="100000">
                <a:srgbClr val="4FC1E9"/>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34" name="Shape 134"/>
          <p:cNvSpPr txBox="1">
            <a:spLocks noGrp="1"/>
          </p:cNvSpPr>
          <p:nvPr>
            <p:ph type="body" idx="1"/>
          </p:nvPr>
        </p:nvSpPr>
        <p:spPr>
          <a:xfrm>
            <a:off x="1261050" y="1058150"/>
            <a:ext cx="5404500" cy="27444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0"/>
              </a:spcBef>
              <a:spcAft>
                <a:spcPts val="0"/>
              </a:spcAft>
              <a:buClr>
                <a:srgbClr val="FFFFFF"/>
              </a:buClr>
              <a:buSzPts val="2600"/>
              <a:buFont typeface="Open Sans"/>
              <a:buChar char="▪"/>
              <a:defRPr sz="2600" b="0" i="1" u="none" strike="noStrike" cap="none">
                <a:solidFill>
                  <a:srgbClr val="FFFFFF"/>
                </a:solidFill>
                <a:latin typeface="Open Sans"/>
                <a:ea typeface="Open Sans"/>
                <a:cs typeface="Open Sans"/>
                <a:sym typeface="Open Sans"/>
              </a:defRPr>
            </a:lvl1pPr>
            <a:lvl2pPr marL="914400" marR="0" lvl="1" indent="-361950" algn="l" rtl="0">
              <a:lnSpc>
                <a:spcPct val="100000"/>
              </a:lnSpc>
              <a:spcBef>
                <a:spcPts val="0"/>
              </a:spcBef>
              <a:spcAft>
                <a:spcPts val="0"/>
              </a:spcAft>
              <a:buClr>
                <a:srgbClr val="FFFFFF"/>
              </a:buClr>
              <a:buSzPts val="2100"/>
              <a:buFont typeface="Open Sans"/>
              <a:buChar char="▫"/>
              <a:defRPr sz="2100" b="0" i="1" u="none" strike="noStrike" cap="none">
                <a:solidFill>
                  <a:srgbClr val="FFFFFF"/>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9pPr>
          </a:lstStyle>
          <a:p>
            <a:endParaRPr/>
          </a:p>
        </p:txBody>
      </p:sp>
      <p:sp>
        <p:nvSpPr>
          <p:cNvPr id="135" name="Shape 135"/>
          <p:cNvSpPr txBox="1"/>
          <p:nvPr/>
        </p:nvSpPr>
        <p:spPr>
          <a:xfrm>
            <a:off x="439873" y="742343"/>
            <a:ext cx="1957200" cy="65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Arial"/>
              <a:buNone/>
            </a:pPr>
            <a:r>
              <a:rPr lang="en" sz="9600" b="1" i="0" u="none" strike="noStrike" cap="none">
                <a:solidFill>
                  <a:srgbClr val="FFFFFF"/>
                </a:solidFill>
                <a:latin typeface="Arial"/>
                <a:ea typeface="Arial"/>
                <a:cs typeface="Arial"/>
                <a:sym typeface="Arial"/>
              </a:rPr>
              <a:t>“</a:t>
            </a:r>
            <a:endParaRPr/>
          </a:p>
        </p:txBody>
      </p:sp>
      <p:sp>
        <p:nvSpPr>
          <p:cNvPr id="136" name="Shape 136"/>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37" name="Shape 137"/>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138"/>
        <p:cNvGrpSpPr/>
        <p:nvPr/>
      </p:nvGrpSpPr>
      <p:grpSpPr>
        <a:xfrm>
          <a:off x="0" y="0"/>
          <a:ext cx="0" cy="0"/>
          <a:chOff x="0" y="0"/>
          <a:chExt cx="0" cy="0"/>
        </a:xfrm>
      </p:grpSpPr>
      <p:sp>
        <p:nvSpPr>
          <p:cNvPr id="139" name="Shape 139"/>
          <p:cNvSpPr/>
          <p:nvPr/>
        </p:nvSpPr>
        <p:spPr>
          <a:xfrm rot="5400000" flipH="1">
            <a:off x="1985662" y="-1994412"/>
            <a:ext cx="5165375" cy="9145450"/>
          </a:xfrm>
          <a:prstGeom prst="flowChartManualInput">
            <a:avLst/>
          </a:prstGeom>
          <a:solidFill>
            <a:srgbClr val="B4935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40" name="Shape 140"/>
          <p:cNvSpPr/>
          <p:nvPr/>
        </p:nvSpPr>
        <p:spPr>
          <a:xfrm rot="5400000" flipH="1">
            <a:off x="1909462" y="-1918212"/>
            <a:ext cx="5165375" cy="8993050"/>
          </a:xfrm>
          <a:prstGeom prst="flowChartManualInput">
            <a:avLst/>
          </a:prstGeom>
          <a:gradFill>
            <a:gsLst>
              <a:gs pos="0">
                <a:srgbClr val="4A89DC"/>
              </a:gs>
              <a:gs pos="100000">
                <a:srgbClr val="4FC1E9"/>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41" name="Shape 141"/>
          <p:cNvSpPr txBox="1">
            <a:spLocks noGrp="1"/>
          </p:cNvSpPr>
          <p:nvPr>
            <p:ph type="body" idx="1"/>
          </p:nvPr>
        </p:nvSpPr>
        <p:spPr>
          <a:xfrm>
            <a:off x="594025" y="1058150"/>
            <a:ext cx="6071400" cy="27444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0"/>
              </a:spcBef>
              <a:spcAft>
                <a:spcPts val="0"/>
              </a:spcAft>
              <a:buClr>
                <a:srgbClr val="FFFFFF"/>
              </a:buClr>
              <a:buSzPts val="2600"/>
              <a:buFont typeface="Open Sans"/>
              <a:buChar char="▪"/>
              <a:defRPr sz="2600" b="0" i="1" u="none" strike="noStrike" cap="none">
                <a:solidFill>
                  <a:srgbClr val="FFFFFF"/>
                </a:solidFill>
                <a:latin typeface="Open Sans"/>
                <a:ea typeface="Open Sans"/>
                <a:cs typeface="Open Sans"/>
                <a:sym typeface="Open Sans"/>
              </a:defRPr>
            </a:lvl1pPr>
            <a:lvl2pPr marL="914400" marR="0" lvl="1" indent="-361950" algn="l" rtl="0">
              <a:lnSpc>
                <a:spcPct val="100000"/>
              </a:lnSpc>
              <a:spcBef>
                <a:spcPts val="0"/>
              </a:spcBef>
              <a:spcAft>
                <a:spcPts val="0"/>
              </a:spcAft>
              <a:buClr>
                <a:srgbClr val="FFFFFF"/>
              </a:buClr>
              <a:buSzPts val="2100"/>
              <a:buFont typeface="Open Sans"/>
              <a:buChar char="▫"/>
              <a:defRPr sz="2100" b="0" i="1" u="none" strike="noStrike" cap="none">
                <a:solidFill>
                  <a:srgbClr val="FFFFFF"/>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FFFF"/>
              </a:buClr>
              <a:buSzPts val="1800"/>
              <a:buFont typeface="Open Sans"/>
              <a:buChar char="▹"/>
              <a:defRPr sz="1800" b="0" i="1" u="none" strike="noStrike" cap="none">
                <a:solidFill>
                  <a:srgbClr val="FFFFFF"/>
                </a:solidFill>
                <a:latin typeface="Open Sans"/>
                <a:ea typeface="Open Sans"/>
                <a:cs typeface="Open Sans"/>
                <a:sym typeface="Open Sans"/>
              </a:defRPr>
            </a:lvl9pPr>
          </a:lstStyle>
          <a:p>
            <a:endParaRPr/>
          </a:p>
        </p:txBody>
      </p:sp>
      <p:sp>
        <p:nvSpPr>
          <p:cNvPr id="142" name="Shape 142"/>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43" name="Shape 143"/>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44"/>
        <p:cNvGrpSpPr/>
        <p:nvPr/>
      </p:nvGrpSpPr>
      <p:grpSpPr>
        <a:xfrm>
          <a:off x="0" y="0"/>
          <a:ext cx="0" cy="0"/>
          <a:chOff x="0" y="0"/>
          <a:chExt cx="0" cy="0"/>
        </a:xfrm>
      </p:grpSpPr>
      <p:sp>
        <p:nvSpPr>
          <p:cNvPr id="145" name="Shape 145"/>
          <p:cNvSpPr/>
          <p:nvPr/>
        </p:nvSpPr>
        <p:spPr>
          <a:xfrm rot="5400000" flipH="1">
            <a:off x="349212" y="-205561"/>
            <a:ext cx="5147875" cy="5550250"/>
          </a:xfrm>
          <a:prstGeom prst="flowChartManualInput">
            <a:avLst/>
          </a:prstGeom>
          <a:solidFill>
            <a:srgbClr val="B4935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46" name="Shape 146"/>
          <p:cNvSpPr/>
          <p:nvPr/>
        </p:nvSpPr>
        <p:spPr>
          <a:xfrm rot="5400000" flipH="1">
            <a:off x="196812" y="-205561"/>
            <a:ext cx="5147875" cy="5550250"/>
          </a:xfrm>
          <a:prstGeom prst="flowChartManualInput">
            <a:avLst/>
          </a:prstGeom>
          <a:gradFill>
            <a:gsLst>
              <a:gs pos="0">
                <a:srgbClr val="4A89DC"/>
              </a:gs>
              <a:gs pos="100000">
                <a:srgbClr val="4FC1E9"/>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47" name="Shape 147"/>
          <p:cNvSpPr txBox="1"/>
          <p:nvPr/>
        </p:nvSpPr>
        <p:spPr>
          <a:xfrm>
            <a:off x="439873" y="742343"/>
            <a:ext cx="1957200" cy="65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Arial"/>
              <a:buNone/>
            </a:pPr>
            <a:r>
              <a:rPr lang="en" sz="9600" b="1" i="0" u="none" strike="noStrike" cap="none">
                <a:solidFill>
                  <a:srgbClr val="FFFFFF"/>
                </a:solidFill>
                <a:latin typeface="Arial"/>
                <a:ea typeface="Arial"/>
                <a:cs typeface="Arial"/>
                <a:sym typeface="Arial"/>
              </a:rPr>
              <a:t>“</a:t>
            </a:r>
            <a:endParaRPr/>
          </a:p>
        </p:txBody>
      </p:sp>
      <p:sp>
        <p:nvSpPr>
          <p:cNvPr id="148" name="Shape 148"/>
          <p:cNvSpPr txBox="1">
            <a:spLocks noGrp="1"/>
          </p:cNvSpPr>
          <p:nvPr>
            <p:ph type="title"/>
          </p:nvPr>
        </p:nvSpPr>
        <p:spPr>
          <a:xfrm>
            <a:off x="1149225" y="1108300"/>
            <a:ext cx="3226800" cy="392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400"/>
              <a:buFont typeface="Open Sans"/>
              <a:buNone/>
              <a:defRPr sz="2600" b="0" i="1" u="none" strike="noStrike" cap="none">
                <a:solidFill>
                  <a:srgbClr val="FFFFFF"/>
                </a:solidFill>
                <a:latin typeface="Open Sans"/>
                <a:ea typeface="Open Sans"/>
                <a:cs typeface="Open Sans"/>
                <a:sym typeface="Open Sans"/>
              </a:defRPr>
            </a:lvl1pPr>
            <a:lvl2pPr lvl="1" indent="0" rtl="0">
              <a:spcBef>
                <a:spcPts val="0"/>
              </a:spcBef>
              <a:spcAft>
                <a:spcPts val="0"/>
              </a:spcAft>
              <a:buClr>
                <a:srgbClr val="FFFFFF"/>
              </a:buClr>
              <a:buSzPts val="1400"/>
              <a:buFont typeface="Open Sans"/>
              <a:buNone/>
              <a:defRPr sz="2600" b="0" i="1">
                <a:solidFill>
                  <a:srgbClr val="FFFFFF"/>
                </a:solidFill>
                <a:latin typeface="Open Sans"/>
                <a:ea typeface="Open Sans"/>
                <a:cs typeface="Open Sans"/>
                <a:sym typeface="Open Sans"/>
              </a:defRPr>
            </a:lvl2pPr>
            <a:lvl3pPr lvl="2" indent="0" rtl="0">
              <a:spcBef>
                <a:spcPts val="0"/>
              </a:spcBef>
              <a:spcAft>
                <a:spcPts val="0"/>
              </a:spcAft>
              <a:buClr>
                <a:srgbClr val="FFFFFF"/>
              </a:buClr>
              <a:buSzPts val="1400"/>
              <a:buFont typeface="Open Sans"/>
              <a:buNone/>
              <a:defRPr sz="2600" b="0" i="1">
                <a:solidFill>
                  <a:srgbClr val="FFFFFF"/>
                </a:solidFill>
                <a:latin typeface="Open Sans"/>
                <a:ea typeface="Open Sans"/>
                <a:cs typeface="Open Sans"/>
                <a:sym typeface="Open Sans"/>
              </a:defRPr>
            </a:lvl3pPr>
            <a:lvl4pPr lvl="3" indent="0" rtl="0">
              <a:spcBef>
                <a:spcPts val="0"/>
              </a:spcBef>
              <a:spcAft>
                <a:spcPts val="0"/>
              </a:spcAft>
              <a:buClr>
                <a:srgbClr val="FFFFFF"/>
              </a:buClr>
              <a:buSzPts val="1400"/>
              <a:buFont typeface="Open Sans"/>
              <a:buNone/>
              <a:defRPr sz="2600" b="0" i="1">
                <a:solidFill>
                  <a:srgbClr val="FFFFFF"/>
                </a:solidFill>
                <a:latin typeface="Open Sans"/>
                <a:ea typeface="Open Sans"/>
                <a:cs typeface="Open Sans"/>
                <a:sym typeface="Open Sans"/>
              </a:defRPr>
            </a:lvl4pPr>
            <a:lvl5pPr lvl="4" indent="0" rtl="0">
              <a:spcBef>
                <a:spcPts val="0"/>
              </a:spcBef>
              <a:spcAft>
                <a:spcPts val="0"/>
              </a:spcAft>
              <a:buClr>
                <a:srgbClr val="FFFFFF"/>
              </a:buClr>
              <a:buSzPts val="1400"/>
              <a:buFont typeface="Open Sans"/>
              <a:buNone/>
              <a:defRPr sz="2600" b="0" i="1">
                <a:solidFill>
                  <a:srgbClr val="FFFFFF"/>
                </a:solidFill>
                <a:latin typeface="Open Sans"/>
                <a:ea typeface="Open Sans"/>
                <a:cs typeface="Open Sans"/>
                <a:sym typeface="Open Sans"/>
              </a:defRPr>
            </a:lvl5pPr>
            <a:lvl6pPr lvl="5" indent="0" rtl="0">
              <a:spcBef>
                <a:spcPts val="0"/>
              </a:spcBef>
              <a:spcAft>
                <a:spcPts val="0"/>
              </a:spcAft>
              <a:buClr>
                <a:srgbClr val="FFFFFF"/>
              </a:buClr>
              <a:buSzPts val="1400"/>
              <a:buFont typeface="Open Sans"/>
              <a:buNone/>
              <a:defRPr sz="2600" b="0" i="1">
                <a:solidFill>
                  <a:srgbClr val="FFFFFF"/>
                </a:solidFill>
                <a:latin typeface="Open Sans"/>
                <a:ea typeface="Open Sans"/>
                <a:cs typeface="Open Sans"/>
                <a:sym typeface="Open Sans"/>
              </a:defRPr>
            </a:lvl6pPr>
            <a:lvl7pPr lvl="6" indent="0" rtl="0">
              <a:spcBef>
                <a:spcPts val="0"/>
              </a:spcBef>
              <a:spcAft>
                <a:spcPts val="0"/>
              </a:spcAft>
              <a:buClr>
                <a:srgbClr val="FFFFFF"/>
              </a:buClr>
              <a:buSzPts val="1400"/>
              <a:buFont typeface="Open Sans"/>
              <a:buNone/>
              <a:defRPr sz="2600" b="0" i="1">
                <a:solidFill>
                  <a:srgbClr val="FFFFFF"/>
                </a:solidFill>
                <a:latin typeface="Open Sans"/>
                <a:ea typeface="Open Sans"/>
                <a:cs typeface="Open Sans"/>
                <a:sym typeface="Open Sans"/>
              </a:defRPr>
            </a:lvl7pPr>
            <a:lvl8pPr lvl="7" indent="0" rtl="0">
              <a:spcBef>
                <a:spcPts val="0"/>
              </a:spcBef>
              <a:spcAft>
                <a:spcPts val="0"/>
              </a:spcAft>
              <a:buClr>
                <a:srgbClr val="FFFFFF"/>
              </a:buClr>
              <a:buSzPts val="1400"/>
              <a:buFont typeface="Open Sans"/>
              <a:buNone/>
              <a:defRPr sz="2600" b="0" i="1">
                <a:solidFill>
                  <a:srgbClr val="FFFFFF"/>
                </a:solidFill>
                <a:latin typeface="Open Sans"/>
                <a:ea typeface="Open Sans"/>
                <a:cs typeface="Open Sans"/>
                <a:sym typeface="Open Sans"/>
              </a:defRPr>
            </a:lvl8pPr>
            <a:lvl9pPr lvl="8" indent="0" rtl="0">
              <a:spcBef>
                <a:spcPts val="0"/>
              </a:spcBef>
              <a:spcAft>
                <a:spcPts val="0"/>
              </a:spcAft>
              <a:buClr>
                <a:srgbClr val="FFFFFF"/>
              </a:buClr>
              <a:buSzPts val="1400"/>
              <a:buFont typeface="Open Sans"/>
              <a:buNone/>
              <a:defRPr sz="2600" b="0" i="1">
                <a:solidFill>
                  <a:srgbClr val="FFFFFF"/>
                </a:solidFill>
                <a:latin typeface="Open Sans"/>
                <a:ea typeface="Open Sans"/>
                <a:cs typeface="Open Sans"/>
                <a:sym typeface="Open Sans"/>
              </a:defRPr>
            </a:lvl9pPr>
          </a:lstStyle>
          <a:p>
            <a:endParaRPr/>
          </a:p>
        </p:txBody>
      </p:sp>
      <p:sp>
        <p:nvSpPr>
          <p:cNvPr id="149" name="Shape 149"/>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50" name="Shape 150"/>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1 column 1">
  <p:cSld name="Title + 1 column 1">
    <p:spTree>
      <p:nvGrpSpPr>
        <p:cNvPr id="1" name="Shape 151"/>
        <p:cNvGrpSpPr/>
        <p:nvPr/>
      </p:nvGrpSpPr>
      <p:grpSpPr>
        <a:xfrm>
          <a:off x="0" y="0"/>
          <a:ext cx="0" cy="0"/>
          <a:chOff x="0" y="0"/>
          <a:chExt cx="0" cy="0"/>
        </a:xfrm>
      </p:grpSpPr>
      <p:sp>
        <p:nvSpPr>
          <p:cNvPr id="152" name="Shape 152"/>
          <p:cNvSpPr/>
          <p:nvPr/>
        </p:nvSpPr>
        <p:spPr>
          <a:xfrm rot="10800000">
            <a:off x="151696" y="-53100"/>
            <a:ext cx="1253700" cy="5234100"/>
          </a:xfrm>
          <a:prstGeom prst="rect">
            <a:avLst/>
          </a:prstGeom>
          <a:solidFill>
            <a:srgbClr val="B493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53" name="Shape 153"/>
          <p:cNvSpPr/>
          <p:nvPr/>
        </p:nvSpPr>
        <p:spPr>
          <a:xfrm rot="10800000">
            <a:off x="-703" y="-53100"/>
            <a:ext cx="1253700" cy="5234100"/>
          </a:xfrm>
          <a:prstGeom prst="rect">
            <a:avLst/>
          </a:prstGeom>
          <a:gradFill>
            <a:gsLst>
              <a:gs pos="0">
                <a:srgbClr val="4A89DC"/>
              </a:gs>
              <a:gs pos="100000">
                <a:srgbClr val="4FC1E9"/>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54" name="Shape 154"/>
          <p:cNvSpPr txBox="1">
            <a:spLocks noGrp="1"/>
          </p:cNvSpPr>
          <p:nvPr>
            <p:ph type="body" idx="1"/>
          </p:nvPr>
        </p:nvSpPr>
        <p:spPr>
          <a:xfrm>
            <a:off x="1634700" y="993150"/>
            <a:ext cx="7299900" cy="3809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1pPr>
            <a:lvl2pPr marL="914400" marR="0" lvl="1"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2pPr>
            <a:lvl3pPr marL="1371600" marR="0" lvl="2"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3pPr>
            <a:lvl4pPr marL="1828800" marR="0" lvl="3"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4pPr>
            <a:lvl5pPr marL="2286000" marR="0" lvl="4"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5pPr>
            <a:lvl6pPr marL="2743200" marR="0" lvl="5"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6pPr>
            <a:lvl7pPr marL="3200400" marR="0" lvl="6"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7pPr>
            <a:lvl8pPr marL="3657600" marR="0" lvl="7"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8pPr>
            <a:lvl9pPr marL="4114800" marR="0" lvl="8"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9pPr>
          </a:lstStyle>
          <a:p>
            <a:endParaRPr/>
          </a:p>
        </p:txBody>
      </p:sp>
      <p:sp>
        <p:nvSpPr>
          <p:cNvPr id="155" name="Shape 155"/>
          <p:cNvSpPr txBox="1">
            <a:spLocks noGrp="1"/>
          </p:cNvSpPr>
          <p:nvPr>
            <p:ph type="title"/>
          </p:nvPr>
        </p:nvSpPr>
        <p:spPr>
          <a:xfrm>
            <a:off x="1634700" y="377475"/>
            <a:ext cx="7299900" cy="6453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Merriweather"/>
              <a:buNone/>
              <a:defRPr sz="3200" b="0" i="0" u="none" strike="noStrike" cap="none">
                <a:solidFill>
                  <a:srgbClr val="000000"/>
                </a:solidFill>
                <a:latin typeface="Merriweather"/>
                <a:ea typeface="Merriweather"/>
                <a:cs typeface="Merriweather"/>
                <a:sym typeface="Merriweather"/>
              </a:defRPr>
            </a:lvl1pPr>
            <a:lvl2pPr lvl="1"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2pPr>
            <a:lvl3pPr lvl="2"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3pPr>
            <a:lvl4pPr lvl="3"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4pPr>
            <a:lvl5pPr lvl="4"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5pPr>
            <a:lvl6pPr lvl="5"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6pPr>
            <a:lvl7pPr lvl="6"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7pPr>
            <a:lvl8pPr lvl="7"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8pPr>
            <a:lvl9pPr lvl="8"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9pPr>
          </a:lstStyle>
          <a:p>
            <a:endParaRPr/>
          </a:p>
        </p:txBody>
      </p:sp>
      <p:sp>
        <p:nvSpPr>
          <p:cNvPr id="156" name="Shape 156"/>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57" name="Shape 157"/>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1 column 1 1 1 1">
  <p:cSld name="Title + 1 column 1 1 1 1">
    <p:spTree>
      <p:nvGrpSpPr>
        <p:cNvPr id="1" name="Shape 158"/>
        <p:cNvGrpSpPr/>
        <p:nvPr/>
      </p:nvGrpSpPr>
      <p:grpSpPr>
        <a:xfrm>
          <a:off x="0" y="0"/>
          <a:ext cx="0" cy="0"/>
          <a:chOff x="0" y="0"/>
          <a:chExt cx="0" cy="0"/>
        </a:xfrm>
      </p:grpSpPr>
      <p:sp>
        <p:nvSpPr>
          <p:cNvPr id="159" name="Shape 159"/>
          <p:cNvSpPr/>
          <p:nvPr/>
        </p:nvSpPr>
        <p:spPr>
          <a:xfrm rot="10800000">
            <a:off x="151696" y="-53100"/>
            <a:ext cx="1253700" cy="5234100"/>
          </a:xfrm>
          <a:prstGeom prst="rect">
            <a:avLst/>
          </a:prstGeom>
          <a:solidFill>
            <a:srgbClr val="B493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60" name="Shape 160"/>
          <p:cNvSpPr/>
          <p:nvPr/>
        </p:nvSpPr>
        <p:spPr>
          <a:xfrm rot="10800000">
            <a:off x="-2" y="0"/>
            <a:ext cx="1253700" cy="5143500"/>
          </a:xfrm>
          <a:prstGeom prst="rect">
            <a:avLst/>
          </a:prstGeom>
          <a:gradFill>
            <a:gsLst>
              <a:gs pos="0">
                <a:srgbClr val="967ADC"/>
              </a:gs>
              <a:gs pos="99000">
                <a:srgbClr val="5D9CEC"/>
              </a:gs>
              <a:gs pos="100000">
                <a:srgbClr val="5D9CEC"/>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61" name="Shape 161"/>
          <p:cNvSpPr txBox="1">
            <a:spLocks noGrp="1"/>
          </p:cNvSpPr>
          <p:nvPr>
            <p:ph type="body" idx="1"/>
          </p:nvPr>
        </p:nvSpPr>
        <p:spPr>
          <a:xfrm>
            <a:off x="1634700" y="993150"/>
            <a:ext cx="7299900" cy="3809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1pPr>
            <a:lvl2pPr marL="914400" marR="0" lvl="1"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2pPr>
            <a:lvl3pPr marL="1371600" marR="0" lvl="2"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3pPr>
            <a:lvl4pPr marL="1828800" marR="0" lvl="3"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4pPr>
            <a:lvl5pPr marL="2286000" marR="0" lvl="4"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5pPr>
            <a:lvl6pPr marL="2743200" marR="0" lvl="5"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6pPr>
            <a:lvl7pPr marL="3200400" marR="0" lvl="6"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7pPr>
            <a:lvl8pPr marL="3657600" marR="0" lvl="7"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8pPr>
            <a:lvl9pPr marL="4114800" marR="0" lvl="8"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9pPr>
          </a:lstStyle>
          <a:p>
            <a:endParaRPr/>
          </a:p>
        </p:txBody>
      </p:sp>
      <p:sp>
        <p:nvSpPr>
          <p:cNvPr id="162" name="Shape 162"/>
          <p:cNvSpPr txBox="1">
            <a:spLocks noGrp="1"/>
          </p:cNvSpPr>
          <p:nvPr>
            <p:ph type="title"/>
          </p:nvPr>
        </p:nvSpPr>
        <p:spPr>
          <a:xfrm>
            <a:off x="1634700" y="377475"/>
            <a:ext cx="7299900" cy="6453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Merriweather"/>
              <a:buNone/>
              <a:defRPr sz="3200" b="0" i="0" u="none" strike="noStrike" cap="none">
                <a:solidFill>
                  <a:srgbClr val="000000"/>
                </a:solidFill>
                <a:latin typeface="Merriweather"/>
                <a:ea typeface="Merriweather"/>
                <a:cs typeface="Merriweather"/>
                <a:sym typeface="Merriweather"/>
              </a:defRPr>
            </a:lvl1pPr>
            <a:lvl2pPr lvl="1"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2pPr>
            <a:lvl3pPr lvl="2"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3pPr>
            <a:lvl4pPr lvl="3"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4pPr>
            <a:lvl5pPr lvl="4"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5pPr>
            <a:lvl6pPr lvl="5"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6pPr>
            <a:lvl7pPr lvl="6"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7pPr>
            <a:lvl8pPr lvl="7"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8pPr>
            <a:lvl9pPr lvl="8"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9pPr>
          </a:lstStyle>
          <a:p>
            <a:endParaRPr/>
          </a:p>
        </p:txBody>
      </p:sp>
      <p:sp>
        <p:nvSpPr>
          <p:cNvPr id="163" name="Shape 163"/>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64" name="Shape 164"/>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pic>
        <p:nvPicPr>
          <p:cNvPr id="165" name="Shape 165"/>
          <p:cNvPicPr preferRelativeResize="0"/>
          <p:nvPr/>
        </p:nvPicPr>
        <p:blipFill rotWithShape="1">
          <a:blip r:embed="rId2">
            <a:alphaModFix/>
          </a:blip>
          <a:srcRect/>
          <a:stretch/>
        </p:blipFill>
        <p:spPr>
          <a:xfrm>
            <a:off x="7913482" y="4804012"/>
            <a:ext cx="809700" cy="2982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1 column 1 1 1 1 1">
  <p:cSld name="Title + 1 column 1 1 1 1 1">
    <p:spTree>
      <p:nvGrpSpPr>
        <p:cNvPr id="1" name="Shape 166"/>
        <p:cNvGrpSpPr/>
        <p:nvPr/>
      </p:nvGrpSpPr>
      <p:grpSpPr>
        <a:xfrm>
          <a:off x="0" y="0"/>
          <a:ext cx="0" cy="0"/>
          <a:chOff x="0" y="0"/>
          <a:chExt cx="0" cy="0"/>
        </a:xfrm>
      </p:grpSpPr>
      <p:sp>
        <p:nvSpPr>
          <p:cNvPr id="167" name="Shape 167"/>
          <p:cNvSpPr/>
          <p:nvPr/>
        </p:nvSpPr>
        <p:spPr>
          <a:xfrm rot="10800000">
            <a:off x="151696" y="-53100"/>
            <a:ext cx="1253700" cy="5234100"/>
          </a:xfrm>
          <a:prstGeom prst="rect">
            <a:avLst/>
          </a:prstGeom>
          <a:solidFill>
            <a:srgbClr val="B493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68" name="Shape 168"/>
          <p:cNvSpPr/>
          <p:nvPr/>
        </p:nvSpPr>
        <p:spPr>
          <a:xfrm rot="10800000">
            <a:off x="-2" y="0"/>
            <a:ext cx="1253700" cy="5143500"/>
          </a:xfrm>
          <a:prstGeom prst="rect">
            <a:avLst/>
          </a:prstGeom>
          <a:gradFill>
            <a:gsLst>
              <a:gs pos="0">
                <a:srgbClr val="3BAFDA"/>
              </a:gs>
              <a:gs pos="99000">
                <a:srgbClr val="48CFAD"/>
              </a:gs>
              <a:gs pos="100000">
                <a:srgbClr val="48CFAD"/>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69" name="Shape 169"/>
          <p:cNvSpPr txBox="1">
            <a:spLocks noGrp="1"/>
          </p:cNvSpPr>
          <p:nvPr>
            <p:ph type="body" idx="1"/>
          </p:nvPr>
        </p:nvSpPr>
        <p:spPr>
          <a:xfrm>
            <a:off x="1634700" y="993150"/>
            <a:ext cx="7299900" cy="3809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1pPr>
            <a:lvl2pPr marL="914400" marR="0" lvl="1"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2pPr>
            <a:lvl3pPr marL="1371600" marR="0" lvl="2"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3pPr>
            <a:lvl4pPr marL="1828800" marR="0" lvl="3"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4pPr>
            <a:lvl5pPr marL="2286000" marR="0" lvl="4"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5pPr>
            <a:lvl6pPr marL="2743200" marR="0" lvl="5"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6pPr>
            <a:lvl7pPr marL="3200400" marR="0" lvl="6"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7pPr>
            <a:lvl8pPr marL="3657600" marR="0" lvl="7"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8pPr>
            <a:lvl9pPr marL="4114800" marR="0" lvl="8"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9pPr>
          </a:lstStyle>
          <a:p>
            <a:endParaRPr/>
          </a:p>
        </p:txBody>
      </p:sp>
      <p:sp>
        <p:nvSpPr>
          <p:cNvPr id="170" name="Shape 170"/>
          <p:cNvSpPr txBox="1">
            <a:spLocks noGrp="1"/>
          </p:cNvSpPr>
          <p:nvPr>
            <p:ph type="title"/>
          </p:nvPr>
        </p:nvSpPr>
        <p:spPr>
          <a:xfrm>
            <a:off x="1634700" y="377475"/>
            <a:ext cx="7299900" cy="6453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Merriweather"/>
              <a:buNone/>
              <a:defRPr sz="3200" b="0" i="0" u="none" strike="noStrike" cap="none">
                <a:solidFill>
                  <a:srgbClr val="000000"/>
                </a:solidFill>
                <a:latin typeface="Merriweather"/>
                <a:ea typeface="Merriweather"/>
                <a:cs typeface="Merriweather"/>
                <a:sym typeface="Merriweather"/>
              </a:defRPr>
            </a:lvl1pPr>
            <a:lvl2pPr lvl="1"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2pPr>
            <a:lvl3pPr lvl="2"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3pPr>
            <a:lvl4pPr lvl="3"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4pPr>
            <a:lvl5pPr lvl="4"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5pPr>
            <a:lvl6pPr lvl="5"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6pPr>
            <a:lvl7pPr lvl="6"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7pPr>
            <a:lvl8pPr lvl="7"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8pPr>
            <a:lvl9pPr lvl="8"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9pPr>
          </a:lstStyle>
          <a:p>
            <a:endParaRPr/>
          </a:p>
        </p:txBody>
      </p:sp>
      <p:sp>
        <p:nvSpPr>
          <p:cNvPr id="171" name="Shape 171"/>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72" name="Shape 172"/>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3 columns 1">
  <p:cSld name="Title + 3 columns 1">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377000" y="993350"/>
            <a:ext cx="2837100" cy="3756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1pPr>
            <a:lvl2pPr marL="914400" marR="0" lvl="1"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2pPr>
            <a:lvl3pPr marL="1371600" marR="0" lvl="2"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3pPr>
            <a:lvl4pPr marL="1828800" marR="0" lvl="3"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4pPr>
            <a:lvl5pPr marL="2286000" marR="0" lvl="4"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5pPr>
            <a:lvl6pPr marL="2743200" marR="0" lvl="5"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6pPr>
            <a:lvl7pPr marL="3200400" marR="0" lvl="6"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7pPr>
            <a:lvl8pPr marL="3657600" marR="0" lvl="7"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8pPr>
            <a:lvl9pPr marL="4114800" marR="0" lvl="8"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9pPr>
          </a:lstStyle>
          <a:p>
            <a:endParaRPr/>
          </a:p>
        </p:txBody>
      </p:sp>
      <p:sp>
        <p:nvSpPr>
          <p:cNvPr id="175" name="Shape 175"/>
          <p:cNvSpPr txBox="1">
            <a:spLocks noGrp="1"/>
          </p:cNvSpPr>
          <p:nvPr>
            <p:ph type="body" idx="2"/>
          </p:nvPr>
        </p:nvSpPr>
        <p:spPr>
          <a:xfrm>
            <a:off x="3300264" y="993350"/>
            <a:ext cx="2837100" cy="3756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1pPr>
            <a:lvl2pPr marL="914400" marR="0" lvl="1"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2pPr>
            <a:lvl3pPr marL="1371600" marR="0" lvl="2"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3pPr>
            <a:lvl4pPr marL="1828800" marR="0" lvl="3"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4pPr>
            <a:lvl5pPr marL="2286000" marR="0" lvl="4"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5pPr>
            <a:lvl6pPr marL="2743200" marR="0" lvl="5"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6pPr>
            <a:lvl7pPr marL="3200400" marR="0" lvl="6"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7pPr>
            <a:lvl8pPr marL="3657600" marR="0" lvl="7"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8pPr>
            <a:lvl9pPr marL="4114800" marR="0" lvl="8"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9pPr>
          </a:lstStyle>
          <a:p>
            <a:endParaRPr/>
          </a:p>
        </p:txBody>
      </p:sp>
      <p:sp>
        <p:nvSpPr>
          <p:cNvPr id="176" name="Shape 176"/>
          <p:cNvSpPr txBox="1">
            <a:spLocks noGrp="1"/>
          </p:cNvSpPr>
          <p:nvPr>
            <p:ph type="body" idx="3"/>
          </p:nvPr>
        </p:nvSpPr>
        <p:spPr>
          <a:xfrm>
            <a:off x="6223528" y="993350"/>
            <a:ext cx="2837100" cy="3756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1pPr>
            <a:lvl2pPr marL="914400" marR="0" lvl="1"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2pPr>
            <a:lvl3pPr marL="1371600" marR="0" lvl="2"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3pPr>
            <a:lvl4pPr marL="1828800" marR="0" lvl="3"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4pPr>
            <a:lvl5pPr marL="2286000" marR="0" lvl="4"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5pPr>
            <a:lvl6pPr marL="2743200" marR="0" lvl="5"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6pPr>
            <a:lvl7pPr marL="3200400" marR="0" lvl="6"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7pPr>
            <a:lvl8pPr marL="3657600" marR="0" lvl="7"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8pPr>
            <a:lvl9pPr marL="4114800" marR="0" lvl="8" indent="-330200" algn="l" rtl="0">
              <a:lnSpc>
                <a:spcPct val="100000"/>
              </a:lnSpc>
              <a:spcBef>
                <a:spcPts val="0"/>
              </a:spcBef>
              <a:spcAft>
                <a:spcPts val="0"/>
              </a:spcAft>
              <a:buClr>
                <a:srgbClr val="000000"/>
              </a:buClr>
              <a:buSzPts val="1600"/>
              <a:buFont typeface="Open Sans"/>
              <a:buChar char="▹"/>
              <a:defRPr sz="1600" b="0" i="0" u="none" strike="noStrike" cap="none">
                <a:solidFill>
                  <a:srgbClr val="000000"/>
                </a:solidFill>
                <a:latin typeface="Open Sans"/>
                <a:ea typeface="Open Sans"/>
                <a:cs typeface="Open Sans"/>
                <a:sym typeface="Open Sans"/>
              </a:defRPr>
            </a:lvl9pPr>
          </a:lstStyle>
          <a:p>
            <a:endParaRPr/>
          </a:p>
        </p:txBody>
      </p:sp>
      <p:sp>
        <p:nvSpPr>
          <p:cNvPr id="177" name="Shape 177"/>
          <p:cNvSpPr txBox="1">
            <a:spLocks noGrp="1"/>
          </p:cNvSpPr>
          <p:nvPr>
            <p:ph type="title"/>
          </p:nvPr>
        </p:nvSpPr>
        <p:spPr>
          <a:xfrm>
            <a:off x="377000" y="377467"/>
            <a:ext cx="8499900" cy="6453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Merriweather"/>
              <a:buNone/>
              <a:defRPr sz="3200" b="0" i="0" u="none" strike="noStrike" cap="none">
                <a:solidFill>
                  <a:srgbClr val="000000"/>
                </a:solidFill>
                <a:latin typeface="Merriweather"/>
                <a:ea typeface="Merriweather"/>
                <a:cs typeface="Merriweather"/>
                <a:sym typeface="Merriweather"/>
              </a:defRPr>
            </a:lvl1pPr>
            <a:lvl2pPr lvl="1"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2pPr>
            <a:lvl3pPr lvl="2"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3pPr>
            <a:lvl4pPr lvl="3"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4pPr>
            <a:lvl5pPr lvl="4"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5pPr>
            <a:lvl6pPr lvl="5"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6pPr>
            <a:lvl7pPr lvl="6"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7pPr>
            <a:lvl8pPr lvl="7"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8pPr>
            <a:lvl9pPr lvl="8" indent="0" rtl="0">
              <a:spcBef>
                <a:spcPts val="0"/>
              </a:spcBef>
              <a:spcAft>
                <a:spcPts val="0"/>
              </a:spcAft>
              <a:buClr>
                <a:srgbClr val="3B404A"/>
              </a:buClr>
              <a:buSzPts val="1400"/>
              <a:buFont typeface="Open Sans"/>
              <a:buNone/>
              <a:defRPr sz="2600" b="1">
                <a:solidFill>
                  <a:srgbClr val="3B404A"/>
                </a:solidFill>
                <a:latin typeface="Open Sans"/>
                <a:ea typeface="Open Sans"/>
                <a:cs typeface="Open Sans"/>
                <a:sym typeface="Open Sans"/>
              </a:defRPr>
            </a:lvl9pPr>
          </a:lstStyle>
          <a:p>
            <a:endParaRPr/>
          </a:p>
        </p:txBody>
      </p:sp>
      <p:sp>
        <p:nvSpPr>
          <p:cNvPr id="178" name="Shape 178"/>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79" name="Shape 179"/>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half">
  <p:cSld name="Title only half">
    <p:spTree>
      <p:nvGrpSpPr>
        <p:cNvPr id="1" name="Shape 180"/>
        <p:cNvGrpSpPr/>
        <p:nvPr/>
      </p:nvGrpSpPr>
      <p:grpSpPr>
        <a:xfrm>
          <a:off x="0" y="0"/>
          <a:ext cx="0" cy="0"/>
          <a:chOff x="0" y="0"/>
          <a:chExt cx="0" cy="0"/>
        </a:xfrm>
      </p:grpSpPr>
      <p:sp>
        <p:nvSpPr>
          <p:cNvPr id="181" name="Shape 181"/>
          <p:cNvSpPr/>
          <p:nvPr/>
        </p:nvSpPr>
        <p:spPr>
          <a:xfrm rot="5400000" flipH="1">
            <a:off x="349212" y="-205561"/>
            <a:ext cx="5147875" cy="5550250"/>
          </a:xfrm>
          <a:prstGeom prst="flowChartManualInput">
            <a:avLst/>
          </a:prstGeom>
          <a:solidFill>
            <a:srgbClr val="B4935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82" name="Shape 182"/>
          <p:cNvSpPr/>
          <p:nvPr/>
        </p:nvSpPr>
        <p:spPr>
          <a:xfrm rot="5400000" flipH="1">
            <a:off x="196812" y="-205561"/>
            <a:ext cx="5147875" cy="5550250"/>
          </a:xfrm>
          <a:prstGeom prst="flowChartManualInput">
            <a:avLst/>
          </a:prstGeom>
          <a:gradFill>
            <a:gsLst>
              <a:gs pos="0">
                <a:srgbClr val="4A89DC"/>
              </a:gs>
              <a:gs pos="100000">
                <a:srgbClr val="4FC1E9"/>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83" name="Shape 183"/>
          <p:cNvSpPr txBox="1">
            <a:spLocks noGrp="1"/>
          </p:cNvSpPr>
          <p:nvPr>
            <p:ph type="title"/>
          </p:nvPr>
        </p:nvSpPr>
        <p:spPr>
          <a:xfrm>
            <a:off x="759401" y="296300"/>
            <a:ext cx="3324900" cy="1198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FFFFFF"/>
              </a:buClr>
              <a:buSzPts val="1400"/>
              <a:buFont typeface="Open Sans"/>
              <a:buNone/>
              <a:defRPr sz="2600" b="1" i="0" u="none" strike="noStrike" cap="none">
                <a:solidFill>
                  <a:srgbClr val="FFFFFF"/>
                </a:solidFill>
                <a:latin typeface="Open Sans"/>
                <a:ea typeface="Open Sans"/>
                <a:cs typeface="Open Sans"/>
                <a:sym typeface="Open Sans"/>
              </a:defRPr>
            </a:lvl1pPr>
            <a:lvl2pPr lvl="1"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2pPr>
            <a:lvl3pPr lvl="2"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3pPr>
            <a:lvl4pPr lvl="3"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4pPr>
            <a:lvl5pPr lvl="4"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5pPr>
            <a:lvl6pPr lvl="5"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6pPr>
            <a:lvl7pPr lvl="6"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7pPr>
            <a:lvl8pPr lvl="7"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8pPr>
            <a:lvl9pPr lvl="8"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9pPr>
          </a:lstStyle>
          <a:p>
            <a:endParaRPr/>
          </a:p>
        </p:txBody>
      </p:sp>
      <p:sp>
        <p:nvSpPr>
          <p:cNvPr id="184" name="Shape 184"/>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85" name="Shape 185"/>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pic>
        <p:nvPicPr>
          <p:cNvPr id="186" name="Shape 186"/>
          <p:cNvPicPr preferRelativeResize="0"/>
          <p:nvPr/>
        </p:nvPicPr>
        <p:blipFill rotWithShape="1">
          <a:blip r:embed="rId2">
            <a:alphaModFix/>
          </a:blip>
          <a:srcRect/>
          <a:stretch/>
        </p:blipFill>
        <p:spPr>
          <a:xfrm>
            <a:off x="7913482" y="4804012"/>
            <a:ext cx="809700" cy="2982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187"/>
        <p:cNvGrpSpPr/>
        <p:nvPr/>
      </p:nvGrpSpPr>
      <p:grpSpPr>
        <a:xfrm>
          <a:off x="0" y="0"/>
          <a:ext cx="0" cy="0"/>
          <a:chOff x="0" y="0"/>
          <a:chExt cx="0" cy="0"/>
        </a:xfrm>
      </p:grpSpPr>
      <p:sp>
        <p:nvSpPr>
          <p:cNvPr id="188" name="Shape 188"/>
          <p:cNvSpPr/>
          <p:nvPr/>
        </p:nvSpPr>
        <p:spPr>
          <a:xfrm rot="5400000" flipH="1">
            <a:off x="-1006636" y="1143725"/>
            <a:ext cx="5165375" cy="2856050"/>
          </a:xfrm>
          <a:prstGeom prst="flowChartManualInput">
            <a:avLst/>
          </a:prstGeom>
          <a:solidFill>
            <a:srgbClr val="B4935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89" name="Shape 189"/>
          <p:cNvSpPr/>
          <p:nvPr/>
        </p:nvSpPr>
        <p:spPr>
          <a:xfrm rot="5400000" flipH="1">
            <a:off x="-1159036" y="1143725"/>
            <a:ext cx="5165375" cy="2856050"/>
          </a:xfrm>
          <a:prstGeom prst="flowChartManualInput">
            <a:avLst/>
          </a:prstGeom>
          <a:gradFill>
            <a:gsLst>
              <a:gs pos="0">
                <a:srgbClr val="4A89DC"/>
              </a:gs>
              <a:gs pos="100000">
                <a:srgbClr val="4FC1E9"/>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90" name="Shape 190"/>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91" name="Shape 191"/>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pic>
        <p:nvPicPr>
          <p:cNvPr id="192" name="Shape 192"/>
          <p:cNvPicPr preferRelativeResize="0"/>
          <p:nvPr/>
        </p:nvPicPr>
        <p:blipFill rotWithShape="1">
          <a:blip r:embed="rId2">
            <a:alphaModFix/>
          </a:blip>
          <a:srcRect/>
          <a:stretch/>
        </p:blipFill>
        <p:spPr>
          <a:xfrm>
            <a:off x="7913482" y="4804012"/>
            <a:ext cx="809700" cy="2982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background 1">
  <p:cSld name="Image background 1">
    <p:spTree>
      <p:nvGrpSpPr>
        <p:cNvPr id="1" name="Shape 193"/>
        <p:cNvGrpSpPr/>
        <p:nvPr/>
      </p:nvGrpSpPr>
      <p:grpSpPr>
        <a:xfrm>
          <a:off x="0" y="0"/>
          <a:ext cx="0" cy="0"/>
          <a:chOff x="0" y="0"/>
          <a:chExt cx="0" cy="0"/>
        </a:xfrm>
      </p:grpSpPr>
      <p:sp>
        <p:nvSpPr>
          <p:cNvPr id="194" name="Shape 194"/>
          <p:cNvSpPr/>
          <p:nvPr/>
        </p:nvSpPr>
        <p:spPr>
          <a:xfrm rot="5400000" flipH="1">
            <a:off x="-1006636" y="1143725"/>
            <a:ext cx="5165375" cy="2856050"/>
          </a:xfrm>
          <a:prstGeom prst="flowChartManualInput">
            <a:avLst/>
          </a:prstGeom>
          <a:solidFill>
            <a:srgbClr val="B4935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95" name="Shape 195"/>
          <p:cNvSpPr/>
          <p:nvPr/>
        </p:nvSpPr>
        <p:spPr>
          <a:xfrm rot="5400000" flipH="1">
            <a:off x="-1159036" y="1143725"/>
            <a:ext cx="5165375" cy="2856050"/>
          </a:xfrm>
          <a:prstGeom prst="flowChartManualInput">
            <a:avLst/>
          </a:prstGeom>
          <a:gradFill>
            <a:gsLst>
              <a:gs pos="0">
                <a:srgbClr val="3BAFDA"/>
              </a:gs>
              <a:gs pos="99000">
                <a:srgbClr val="48CFAD"/>
              </a:gs>
              <a:gs pos="100000">
                <a:srgbClr val="48CFAD"/>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196" name="Shape 196"/>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97" name="Shape 197"/>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pic>
        <p:nvPicPr>
          <p:cNvPr id="198" name="Shape 198"/>
          <p:cNvPicPr preferRelativeResize="0"/>
          <p:nvPr/>
        </p:nvPicPr>
        <p:blipFill rotWithShape="1">
          <a:blip r:embed="rId2">
            <a:alphaModFix/>
          </a:blip>
          <a:srcRect/>
          <a:stretch/>
        </p:blipFill>
        <p:spPr>
          <a:xfrm>
            <a:off x="7913482" y="4804012"/>
            <a:ext cx="809700" cy="2982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background 2">
  <p:cSld name="Image background 2">
    <p:spTree>
      <p:nvGrpSpPr>
        <p:cNvPr id="1" name="Shape 199"/>
        <p:cNvGrpSpPr/>
        <p:nvPr/>
      </p:nvGrpSpPr>
      <p:grpSpPr>
        <a:xfrm>
          <a:off x="0" y="0"/>
          <a:ext cx="0" cy="0"/>
          <a:chOff x="0" y="0"/>
          <a:chExt cx="0" cy="0"/>
        </a:xfrm>
      </p:grpSpPr>
      <p:sp>
        <p:nvSpPr>
          <p:cNvPr id="200" name="Shape 200"/>
          <p:cNvSpPr/>
          <p:nvPr/>
        </p:nvSpPr>
        <p:spPr>
          <a:xfrm rot="5400000" flipH="1">
            <a:off x="-1006636" y="1143725"/>
            <a:ext cx="5165375" cy="2856050"/>
          </a:xfrm>
          <a:prstGeom prst="flowChartManualInput">
            <a:avLst/>
          </a:prstGeom>
          <a:solidFill>
            <a:srgbClr val="B4935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201" name="Shape 201"/>
          <p:cNvSpPr/>
          <p:nvPr/>
        </p:nvSpPr>
        <p:spPr>
          <a:xfrm rot="5400000" flipH="1">
            <a:off x="-1159036" y="1143725"/>
            <a:ext cx="5165375" cy="2856050"/>
          </a:xfrm>
          <a:prstGeom prst="flowChartManualInput">
            <a:avLst/>
          </a:prstGeom>
          <a:gradFill>
            <a:gsLst>
              <a:gs pos="0">
                <a:srgbClr val="967ADC"/>
              </a:gs>
              <a:gs pos="99000">
                <a:srgbClr val="5D9CEC"/>
              </a:gs>
              <a:gs pos="100000">
                <a:srgbClr val="5D9CEC"/>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202" name="Shape 202"/>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203" name="Shape 203"/>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pic>
        <p:nvPicPr>
          <p:cNvPr id="204" name="Shape 204"/>
          <p:cNvPicPr preferRelativeResize="0"/>
          <p:nvPr/>
        </p:nvPicPr>
        <p:blipFill rotWithShape="1">
          <a:blip r:embed="rId2">
            <a:alphaModFix/>
          </a:blip>
          <a:srcRect/>
          <a:stretch/>
        </p:blipFill>
        <p:spPr>
          <a:xfrm>
            <a:off x="7913482" y="4804012"/>
            <a:ext cx="809700" cy="2982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background 1 1 1 1">
  <p:cSld name="Image background 1 1 1 1">
    <p:spTree>
      <p:nvGrpSpPr>
        <p:cNvPr id="1" name="Shape 205"/>
        <p:cNvGrpSpPr/>
        <p:nvPr/>
      </p:nvGrpSpPr>
      <p:grpSpPr>
        <a:xfrm>
          <a:off x="0" y="0"/>
          <a:ext cx="0" cy="0"/>
          <a:chOff x="0" y="0"/>
          <a:chExt cx="0" cy="0"/>
        </a:xfrm>
      </p:grpSpPr>
      <p:sp>
        <p:nvSpPr>
          <p:cNvPr id="206" name="Shape 206"/>
          <p:cNvSpPr/>
          <p:nvPr/>
        </p:nvSpPr>
        <p:spPr>
          <a:xfrm>
            <a:off x="5922824" y="-6674"/>
            <a:ext cx="3227700" cy="5179200"/>
          </a:xfrm>
          <a:prstGeom prst="rect">
            <a:avLst/>
          </a:prstGeom>
          <a:solidFill>
            <a:srgbClr val="F5F5F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sp>
        <p:nvSpPr>
          <p:cNvPr id="207" name="Shape 207"/>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208" name="Shape 208"/>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pic>
        <p:nvPicPr>
          <p:cNvPr id="209" name="Shape 209"/>
          <p:cNvPicPr preferRelativeResize="0"/>
          <p:nvPr/>
        </p:nvPicPr>
        <p:blipFill rotWithShape="1">
          <a:blip r:embed="rId2">
            <a:alphaModFix/>
          </a:blip>
          <a:srcRect/>
          <a:stretch/>
        </p:blipFill>
        <p:spPr>
          <a:xfrm>
            <a:off x="7913482" y="4804012"/>
            <a:ext cx="809700" cy="2982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color">
  <p:cSld name="Blank color">
    <p:spTree>
      <p:nvGrpSpPr>
        <p:cNvPr id="1" name="Shape 210"/>
        <p:cNvGrpSpPr/>
        <p:nvPr/>
      </p:nvGrpSpPr>
      <p:grpSpPr>
        <a:xfrm>
          <a:off x="0" y="0"/>
          <a:ext cx="0" cy="0"/>
          <a:chOff x="0" y="0"/>
          <a:chExt cx="0" cy="0"/>
        </a:xfrm>
      </p:grpSpPr>
      <p:sp>
        <p:nvSpPr>
          <p:cNvPr id="211" name="Shape 211"/>
          <p:cNvSpPr/>
          <p:nvPr/>
        </p:nvSpPr>
        <p:spPr>
          <a:xfrm rot="10800000">
            <a:off x="-35149" y="99225"/>
            <a:ext cx="9214500" cy="2648100"/>
          </a:xfrm>
          <a:prstGeom prst="rect">
            <a:avLst/>
          </a:prstGeom>
          <a:solidFill>
            <a:srgbClr val="B493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212" name="Shape 212"/>
          <p:cNvSpPr/>
          <p:nvPr/>
        </p:nvSpPr>
        <p:spPr>
          <a:xfrm rot="10800000">
            <a:off x="-35149" y="-53175"/>
            <a:ext cx="9214500" cy="2648100"/>
          </a:xfrm>
          <a:prstGeom prst="rect">
            <a:avLst/>
          </a:prstGeom>
          <a:gradFill>
            <a:gsLst>
              <a:gs pos="0">
                <a:srgbClr val="4A89DC"/>
              </a:gs>
              <a:gs pos="100000">
                <a:srgbClr val="4FC1E9"/>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213" name="Shape 213"/>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214" name="Shape 214"/>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color 1">
  <p:cSld name="Blank color 1">
    <p:spTree>
      <p:nvGrpSpPr>
        <p:cNvPr id="1" name="Shape 215"/>
        <p:cNvGrpSpPr/>
        <p:nvPr/>
      </p:nvGrpSpPr>
      <p:grpSpPr>
        <a:xfrm>
          <a:off x="0" y="0"/>
          <a:ext cx="0" cy="0"/>
          <a:chOff x="0" y="0"/>
          <a:chExt cx="0" cy="0"/>
        </a:xfrm>
      </p:grpSpPr>
      <p:sp>
        <p:nvSpPr>
          <p:cNvPr id="216" name="Shape 216"/>
          <p:cNvSpPr/>
          <p:nvPr/>
        </p:nvSpPr>
        <p:spPr>
          <a:xfrm rot="10800000">
            <a:off x="-35149" y="99225"/>
            <a:ext cx="9214500" cy="2648100"/>
          </a:xfrm>
          <a:prstGeom prst="rect">
            <a:avLst/>
          </a:prstGeom>
          <a:solidFill>
            <a:srgbClr val="B493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217" name="Shape 217"/>
          <p:cNvSpPr/>
          <p:nvPr/>
        </p:nvSpPr>
        <p:spPr>
          <a:xfrm rot="10800000">
            <a:off x="-35149" y="-53175"/>
            <a:ext cx="9214500" cy="2648100"/>
          </a:xfrm>
          <a:prstGeom prst="rect">
            <a:avLst/>
          </a:prstGeom>
          <a:gradFill>
            <a:gsLst>
              <a:gs pos="0">
                <a:srgbClr val="3BAFDA"/>
              </a:gs>
              <a:gs pos="99000">
                <a:srgbClr val="48CFAD"/>
              </a:gs>
              <a:gs pos="100000">
                <a:srgbClr val="48CFAD"/>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218" name="Shape 218"/>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219" name="Shape 219"/>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color 2">
  <p:cSld name="Blank color 2">
    <p:spTree>
      <p:nvGrpSpPr>
        <p:cNvPr id="1" name="Shape 220"/>
        <p:cNvGrpSpPr/>
        <p:nvPr/>
      </p:nvGrpSpPr>
      <p:grpSpPr>
        <a:xfrm>
          <a:off x="0" y="0"/>
          <a:ext cx="0" cy="0"/>
          <a:chOff x="0" y="0"/>
          <a:chExt cx="0" cy="0"/>
        </a:xfrm>
      </p:grpSpPr>
      <p:sp>
        <p:nvSpPr>
          <p:cNvPr id="221" name="Shape 221"/>
          <p:cNvSpPr/>
          <p:nvPr/>
        </p:nvSpPr>
        <p:spPr>
          <a:xfrm rot="10800000">
            <a:off x="-35149" y="99225"/>
            <a:ext cx="9214500" cy="2648100"/>
          </a:xfrm>
          <a:prstGeom prst="rect">
            <a:avLst/>
          </a:prstGeom>
          <a:solidFill>
            <a:srgbClr val="B493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222" name="Shape 222"/>
          <p:cNvSpPr/>
          <p:nvPr/>
        </p:nvSpPr>
        <p:spPr>
          <a:xfrm rot="10800000">
            <a:off x="-35149" y="-53175"/>
            <a:ext cx="9214500" cy="2648100"/>
          </a:xfrm>
          <a:prstGeom prst="rect">
            <a:avLst/>
          </a:prstGeom>
          <a:gradFill>
            <a:gsLst>
              <a:gs pos="0">
                <a:srgbClr val="967ADC"/>
              </a:gs>
              <a:gs pos="99000">
                <a:srgbClr val="5D9CEC"/>
              </a:gs>
              <a:gs pos="100000">
                <a:srgbClr val="5D9CEC"/>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223" name="Shape 223"/>
          <p:cNvSpPr txBox="1">
            <a:spLocks noGrp="1"/>
          </p:cNvSpPr>
          <p:nvPr>
            <p:ph type="sldNum" idx="12"/>
          </p:nvPr>
        </p:nvSpPr>
        <p:spPr>
          <a:xfrm>
            <a:off x="87693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1pPr>
            <a:lvl2pPr marL="0" marR="0" lvl="1"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2pPr>
            <a:lvl3pPr marL="0" marR="0" lvl="2"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3pPr>
            <a:lvl4pPr marL="0" marR="0" lvl="3"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4pPr>
            <a:lvl5pPr marL="0" marR="0" lvl="4"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5pPr>
            <a:lvl6pPr marL="0" marR="0" lvl="5"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6pPr>
            <a:lvl7pPr marL="0" marR="0" lvl="6"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7pPr>
            <a:lvl8pPr marL="0" marR="0" lvl="7"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8pPr>
            <a:lvl9pPr marL="0" marR="0" lvl="8" indent="0" algn="ctr" rtl="0">
              <a:lnSpc>
                <a:spcPct val="100000"/>
              </a:lnSpc>
              <a:spcBef>
                <a:spcPts val="0"/>
              </a:spcBef>
              <a:spcAft>
                <a:spcPts val="0"/>
              </a:spcAft>
              <a:buClr>
                <a:srgbClr val="B49358"/>
              </a:buClr>
              <a:buFont typeface="Open Sans"/>
              <a:buNone/>
              <a:defRPr sz="1000" b="0" i="0" u="none" strike="noStrike" cap="none">
                <a:solidFill>
                  <a:srgbClr val="B4935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224" name="Shape 224"/>
          <p:cNvCxnSpPr/>
          <p:nvPr/>
        </p:nvCxnSpPr>
        <p:spPr>
          <a:xfrm>
            <a:off x="8812172" y="4864775"/>
            <a:ext cx="0" cy="173100"/>
          </a:xfrm>
          <a:prstGeom prst="straightConnector1">
            <a:avLst/>
          </a:prstGeom>
          <a:noFill/>
          <a:ln w="9525" cap="flat" cmpd="sng">
            <a:solidFill>
              <a:srgbClr val="B49358"/>
            </a:solidFill>
            <a:prstDash val="solid"/>
            <a:round/>
            <a:headEnd type="none" w="sm" len="sm"/>
            <a:tailEnd type="none" w="sm" len="sm"/>
          </a:ln>
        </p:spPr>
      </p:cxnSp>
      <p:pic>
        <p:nvPicPr>
          <p:cNvPr id="225" name="Shape 225"/>
          <p:cNvPicPr preferRelativeResize="0"/>
          <p:nvPr/>
        </p:nvPicPr>
        <p:blipFill rotWithShape="1">
          <a:blip r:embed="rId2">
            <a:alphaModFix/>
          </a:blip>
          <a:srcRect/>
          <a:stretch/>
        </p:blipFill>
        <p:spPr>
          <a:xfrm>
            <a:off x="7913482" y="4804012"/>
            <a:ext cx="809700" cy="2982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color">
  <p:cSld name="Title only color">
    <p:spTree>
      <p:nvGrpSpPr>
        <p:cNvPr id="1" name="Shape 226"/>
        <p:cNvGrpSpPr/>
        <p:nvPr/>
      </p:nvGrpSpPr>
      <p:grpSpPr>
        <a:xfrm>
          <a:off x="0" y="0"/>
          <a:ext cx="0" cy="0"/>
          <a:chOff x="0" y="0"/>
          <a:chExt cx="0" cy="0"/>
        </a:xfrm>
      </p:grpSpPr>
      <p:sp>
        <p:nvSpPr>
          <p:cNvPr id="227" name="Shape 227"/>
          <p:cNvSpPr/>
          <p:nvPr/>
        </p:nvSpPr>
        <p:spPr>
          <a:xfrm>
            <a:off x="0" y="0"/>
            <a:ext cx="9144000" cy="3745800"/>
          </a:xfrm>
          <a:prstGeom prst="rect">
            <a:avLst/>
          </a:prstGeom>
          <a:solidFill>
            <a:srgbClr val="4A8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8" name="Shape 228"/>
          <p:cNvSpPr txBox="1">
            <a:spLocks noGrp="1"/>
          </p:cNvSpPr>
          <p:nvPr>
            <p:ph type="title"/>
          </p:nvPr>
        </p:nvSpPr>
        <p:spPr>
          <a:xfrm>
            <a:off x="750572" y="143897"/>
            <a:ext cx="7372500" cy="1198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FFFFFF"/>
              </a:buClr>
              <a:buSzPts val="1400"/>
              <a:buFont typeface="Merriweather"/>
              <a:buNone/>
              <a:defRPr sz="3200" b="1" i="0" u="none" strike="noStrike" cap="none">
                <a:solidFill>
                  <a:srgbClr val="FFFFFF"/>
                </a:solidFill>
                <a:latin typeface="Open Sans"/>
                <a:ea typeface="Open Sans"/>
                <a:cs typeface="Open Sans"/>
                <a:sym typeface="Open Sans"/>
              </a:defRPr>
            </a:lvl1pPr>
            <a:lvl2pPr lvl="1"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2pPr>
            <a:lvl3pPr lvl="2"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3pPr>
            <a:lvl4pPr lvl="3"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4pPr>
            <a:lvl5pPr lvl="4"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5pPr>
            <a:lvl6pPr lvl="5"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6pPr>
            <a:lvl7pPr lvl="6"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7pPr>
            <a:lvl8pPr lvl="7"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8pPr>
            <a:lvl9pPr lvl="8"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9pPr>
          </a:lstStyle>
          <a:p>
            <a:endParaRPr/>
          </a:p>
        </p:txBody>
      </p:sp>
      <p:sp>
        <p:nvSpPr>
          <p:cNvPr id="229" name="Shape 229"/>
          <p:cNvSpPr/>
          <p:nvPr/>
        </p:nvSpPr>
        <p:spPr>
          <a:xfrm rot="10800000">
            <a:off x="-13200" y="-29250"/>
            <a:ext cx="9170400" cy="3804300"/>
          </a:xfrm>
          <a:prstGeom prst="rect">
            <a:avLst/>
          </a:prstGeom>
          <a:gradFill>
            <a:gsLst>
              <a:gs pos="0">
                <a:srgbClr val="4A89DC"/>
              </a:gs>
              <a:gs pos="100000">
                <a:srgbClr val="4FC1E9"/>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230" name="Shape 230"/>
          <p:cNvSpPr txBox="1">
            <a:spLocks noGrp="1"/>
          </p:cNvSpPr>
          <p:nvPr>
            <p:ph type="sldNum" idx="12"/>
          </p:nvPr>
        </p:nvSpPr>
        <p:spPr>
          <a:xfrm>
            <a:off x="8769356" y="4760618"/>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1pPr>
            <a:lvl2pPr marL="0" marR="0" lvl="1"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2pPr>
            <a:lvl3pPr marL="0" marR="0" lvl="2"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3pPr>
            <a:lvl4pPr marL="0" marR="0" lvl="3"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4pPr>
            <a:lvl5pPr marL="0" marR="0" lvl="4"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5pPr>
            <a:lvl6pPr marL="0" marR="0" lvl="5"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6pPr>
            <a:lvl7pPr marL="0" marR="0" lvl="6"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7pPr>
            <a:lvl8pPr marL="0" marR="0" lvl="7"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8pPr>
            <a:lvl9pPr marL="0" marR="0" lvl="8"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231" name="Shape 231"/>
          <p:cNvCxnSpPr/>
          <p:nvPr/>
        </p:nvCxnSpPr>
        <p:spPr>
          <a:xfrm>
            <a:off x="8812172" y="4875544"/>
            <a:ext cx="0" cy="173100"/>
          </a:xfrm>
          <a:prstGeom prst="straightConnector1">
            <a:avLst/>
          </a:prstGeom>
          <a:noFill/>
          <a:ln w="9525" cap="flat" cmpd="sng">
            <a:solidFill>
              <a:srgbClr val="2A73CC"/>
            </a:solidFill>
            <a:prstDash val="solid"/>
            <a:round/>
            <a:headEnd type="none" w="sm" len="sm"/>
            <a:tailEnd type="none" w="sm" len="sm"/>
          </a:ln>
        </p:spPr>
      </p:cxnSp>
      <p:pic>
        <p:nvPicPr>
          <p:cNvPr id="232" name="Shape 232"/>
          <p:cNvPicPr preferRelativeResize="0"/>
          <p:nvPr/>
        </p:nvPicPr>
        <p:blipFill rotWithShape="1">
          <a:blip r:embed="rId2">
            <a:alphaModFix/>
          </a:blip>
          <a:srcRect/>
          <a:stretch/>
        </p:blipFill>
        <p:spPr>
          <a:xfrm>
            <a:off x="7913482" y="4804012"/>
            <a:ext cx="809700" cy="2982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color 1">
  <p:cSld name="Title only color 1">
    <p:spTree>
      <p:nvGrpSpPr>
        <p:cNvPr id="1" name="Shape 233"/>
        <p:cNvGrpSpPr/>
        <p:nvPr/>
      </p:nvGrpSpPr>
      <p:grpSpPr>
        <a:xfrm>
          <a:off x="0" y="0"/>
          <a:ext cx="0" cy="0"/>
          <a:chOff x="0" y="0"/>
          <a:chExt cx="0" cy="0"/>
        </a:xfrm>
      </p:grpSpPr>
      <p:sp>
        <p:nvSpPr>
          <p:cNvPr id="234" name="Shape 234"/>
          <p:cNvSpPr/>
          <p:nvPr/>
        </p:nvSpPr>
        <p:spPr>
          <a:xfrm>
            <a:off x="0" y="0"/>
            <a:ext cx="9144000" cy="3745800"/>
          </a:xfrm>
          <a:prstGeom prst="rect">
            <a:avLst/>
          </a:prstGeom>
          <a:solidFill>
            <a:srgbClr val="4A8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5" name="Shape 235"/>
          <p:cNvSpPr txBox="1">
            <a:spLocks noGrp="1"/>
          </p:cNvSpPr>
          <p:nvPr>
            <p:ph type="title"/>
          </p:nvPr>
        </p:nvSpPr>
        <p:spPr>
          <a:xfrm>
            <a:off x="750572" y="143897"/>
            <a:ext cx="7372500" cy="11985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FFFFFF"/>
              </a:buClr>
              <a:buSzPts val="1400"/>
              <a:buFont typeface="Merriweather"/>
              <a:buNone/>
              <a:defRPr sz="3200" b="1" i="0" u="none" strike="noStrike" cap="none">
                <a:solidFill>
                  <a:srgbClr val="FFFFFF"/>
                </a:solidFill>
                <a:latin typeface="Open Sans"/>
                <a:ea typeface="Open Sans"/>
                <a:cs typeface="Open Sans"/>
                <a:sym typeface="Open Sans"/>
              </a:defRPr>
            </a:lvl1pPr>
            <a:lvl2pPr lvl="1"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2pPr>
            <a:lvl3pPr lvl="2"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3pPr>
            <a:lvl4pPr lvl="3"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4pPr>
            <a:lvl5pPr lvl="4"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5pPr>
            <a:lvl6pPr lvl="5"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6pPr>
            <a:lvl7pPr lvl="6"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7pPr>
            <a:lvl8pPr lvl="7"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8pPr>
            <a:lvl9pPr lvl="8" indent="0" rtl="0">
              <a:spcBef>
                <a:spcPts val="0"/>
              </a:spcBef>
              <a:spcAft>
                <a:spcPts val="0"/>
              </a:spcAft>
              <a:buClr>
                <a:srgbClr val="FFFFFF"/>
              </a:buClr>
              <a:buSzPts val="1400"/>
              <a:buFont typeface="Open Sans"/>
              <a:buNone/>
              <a:defRPr sz="2600" b="1">
                <a:solidFill>
                  <a:srgbClr val="FFFFFF"/>
                </a:solidFill>
                <a:latin typeface="Open Sans"/>
                <a:ea typeface="Open Sans"/>
                <a:cs typeface="Open Sans"/>
                <a:sym typeface="Open Sans"/>
              </a:defRPr>
            </a:lvl9pPr>
          </a:lstStyle>
          <a:p>
            <a:endParaRPr/>
          </a:p>
        </p:txBody>
      </p:sp>
      <p:sp>
        <p:nvSpPr>
          <p:cNvPr id="236" name="Shape 236"/>
          <p:cNvSpPr/>
          <p:nvPr/>
        </p:nvSpPr>
        <p:spPr>
          <a:xfrm rot="10800000">
            <a:off x="-13200" y="-29250"/>
            <a:ext cx="9170400" cy="3804300"/>
          </a:xfrm>
          <a:prstGeom prst="rect">
            <a:avLst/>
          </a:prstGeom>
          <a:gradFill>
            <a:gsLst>
              <a:gs pos="0">
                <a:srgbClr val="4A89DC"/>
              </a:gs>
              <a:gs pos="100000">
                <a:srgbClr val="4FC1E9"/>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700" b="0" i="0" u="none" strike="noStrike" cap="none">
              <a:solidFill>
                <a:schemeClr val="lt1"/>
              </a:solidFill>
              <a:latin typeface="Calibri"/>
              <a:ea typeface="Calibri"/>
              <a:cs typeface="Calibri"/>
              <a:sym typeface="Calibri"/>
            </a:endParaRPr>
          </a:p>
        </p:txBody>
      </p:sp>
      <p:sp>
        <p:nvSpPr>
          <p:cNvPr id="237" name="Shape 237"/>
          <p:cNvSpPr txBox="1">
            <a:spLocks noGrp="1"/>
          </p:cNvSpPr>
          <p:nvPr>
            <p:ph type="sldNum" idx="12"/>
          </p:nvPr>
        </p:nvSpPr>
        <p:spPr>
          <a:xfrm>
            <a:off x="8769356" y="4760618"/>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1pPr>
            <a:lvl2pPr marL="0" marR="0" lvl="1"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2pPr>
            <a:lvl3pPr marL="0" marR="0" lvl="2"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3pPr>
            <a:lvl4pPr marL="0" marR="0" lvl="3"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4pPr>
            <a:lvl5pPr marL="0" marR="0" lvl="4"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5pPr>
            <a:lvl6pPr marL="0" marR="0" lvl="5"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6pPr>
            <a:lvl7pPr marL="0" marR="0" lvl="6"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7pPr>
            <a:lvl8pPr marL="0" marR="0" lvl="7"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8pPr>
            <a:lvl9pPr marL="0" marR="0" lvl="8" indent="0" algn="ctr" rtl="0">
              <a:lnSpc>
                <a:spcPct val="100000"/>
              </a:lnSpc>
              <a:spcBef>
                <a:spcPts val="0"/>
              </a:spcBef>
              <a:spcAft>
                <a:spcPts val="0"/>
              </a:spcAft>
              <a:buClr>
                <a:srgbClr val="2A73CC"/>
              </a:buClr>
              <a:buFont typeface="Open Sans"/>
              <a:buNone/>
              <a:defRPr sz="1000" b="0" i="0" u="none" strike="noStrike" cap="none">
                <a:solidFill>
                  <a:srgbClr val="2A73CC"/>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238" name="Shape 238"/>
          <p:cNvCxnSpPr/>
          <p:nvPr/>
        </p:nvCxnSpPr>
        <p:spPr>
          <a:xfrm>
            <a:off x="8812172" y="4875544"/>
            <a:ext cx="0" cy="173100"/>
          </a:xfrm>
          <a:prstGeom prst="straightConnector1">
            <a:avLst/>
          </a:prstGeom>
          <a:noFill/>
          <a:ln w="9525" cap="flat" cmpd="sng">
            <a:solidFill>
              <a:srgbClr val="2A73CC"/>
            </a:solidFill>
            <a:prstDash val="solid"/>
            <a:round/>
            <a:headEnd type="none" w="sm" len="sm"/>
            <a:tailEnd type="none" w="sm" len="sm"/>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2">
  <p:cSld name="Blank 2">
    <p:bg>
      <p:bgPr>
        <a:solidFill>
          <a:srgbClr val="3B404A"/>
        </a:solidFill>
        <a:effectLst/>
      </p:bgPr>
    </p:bg>
    <p:spTree>
      <p:nvGrpSpPr>
        <p:cNvPr id="1" name="Shape 239"/>
        <p:cNvGrpSpPr/>
        <p:nvPr/>
      </p:nvGrpSpPr>
      <p:grpSpPr>
        <a:xfrm>
          <a:off x="0" y="0"/>
          <a:ext cx="0" cy="0"/>
          <a:chOff x="0" y="0"/>
          <a:chExt cx="0" cy="0"/>
        </a:xfrm>
      </p:grpSpPr>
      <p:sp>
        <p:nvSpPr>
          <p:cNvPr id="240" name="Shape 240"/>
          <p:cNvSpPr/>
          <p:nvPr/>
        </p:nvSpPr>
        <p:spPr>
          <a:xfrm>
            <a:off x="9089700" y="0"/>
            <a:ext cx="54300" cy="5143500"/>
          </a:xfrm>
          <a:prstGeom prst="rect">
            <a:avLst/>
          </a:prstGeom>
          <a:solidFill>
            <a:srgbClr val="3279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A73CC"/>
              </a:solidFill>
              <a:latin typeface="Arial"/>
              <a:ea typeface="Arial"/>
              <a:cs typeface="Arial"/>
              <a:sym typeface="Arial"/>
            </a:endParaRPr>
          </a:p>
        </p:txBody>
      </p:sp>
      <p:sp>
        <p:nvSpPr>
          <p:cNvPr id="241" name="Shape 241"/>
          <p:cNvSpPr/>
          <p:nvPr/>
        </p:nvSpPr>
        <p:spPr>
          <a:xfrm>
            <a:off x="9037550" y="0"/>
            <a:ext cx="54300" cy="5143500"/>
          </a:xfrm>
          <a:prstGeom prst="rect">
            <a:avLst/>
          </a:prstGeom>
          <a:solidFill>
            <a:srgbClr val="F267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A73CC"/>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57" name="Shape 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accent3"/>
              </a:buClr>
              <a:buSzPts val="1800"/>
              <a:buFont typeface="Open Sans Light"/>
              <a:buChar char="●"/>
              <a:defRPr sz="1800">
                <a:solidFill>
                  <a:schemeClr val="accent3"/>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accent3"/>
              </a:buClr>
              <a:buSzPts val="1400"/>
              <a:buFont typeface="Open Sans Light"/>
              <a:buChar char="○"/>
              <a:defRPr>
                <a:solidFill>
                  <a:schemeClr val="accent3"/>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accent3"/>
              </a:buClr>
              <a:buSzPts val="1400"/>
              <a:buFont typeface="Open Sans Light"/>
              <a:buChar char="■"/>
              <a:defRPr>
                <a:solidFill>
                  <a:schemeClr val="accent3"/>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accent3"/>
              </a:buClr>
              <a:buSzPts val="1400"/>
              <a:buFont typeface="Open Sans Light"/>
              <a:buChar char="●"/>
              <a:defRPr>
                <a:solidFill>
                  <a:schemeClr val="accent3"/>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accent3"/>
              </a:buClr>
              <a:buSzPts val="1400"/>
              <a:buFont typeface="Open Sans Light"/>
              <a:buChar char="○"/>
              <a:defRPr>
                <a:solidFill>
                  <a:schemeClr val="accent3"/>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accent3"/>
              </a:buClr>
              <a:buSzPts val="1400"/>
              <a:buFont typeface="Open Sans Light"/>
              <a:buChar char="■"/>
              <a:defRPr>
                <a:solidFill>
                  <a:schemeClr val="accent3"/>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accent3"/>
              </a:buClr>
              <a:buSzPts val="1400"/>
              <a:buFont typeface="Open Sans Light"/>
              <a:buChar char="●"/>
              <a:defRPr>
                <a:solidFill>
                  <a:schemeClr val="accent3"/>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accent3"/>
              </a:buClr>
              <a:buSzPts val="1400"/>
              <a:buFont typeface="Open Sans Light"/>
              <a:buChar char="○"/>
              <a:defRPr>
                <a:solidFill>
                  <a:schemeClr val="accent3"/>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accent3"/>
              </a:buClr>
              <a:buSzPts val="1400"/>
              <a:buFont typeface="Open Sans Light"/>
              <a:buChar char="■"/>
              <a:defRPr>
                <a:solidFill>
                  <a:schemeClr val="accent3"/>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374500" y="1030676"/>
            <a:ext cx="8656500" cy="31485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2A73CC"/>
              </a:buClr>
              <a:buSzPts val="1800"/>
              <a:buFont typeface="Open Sans"/>
              <a:buChar char="▪"/>
              <a:defRPr sz="1800" b="0" i="0" u="none" strike="noStrike" cap="none">
                <a:solidFill>
                  <a:srgbClr val="000000"/>
                </a:solidFill>
                <a:latin typeface="Open Sans"/>
                <a:ea typeface="Open Sans"/>
                <a:cs typeface="Open Sans"/>
                <a:sym typeface="Open Sans"/>
              </a:defRPr>
            </a:lvl1pPr>
            <a:lvl2pPr marL="914400" marR="0" lvl="1" indent="-342900" algn="l" rtl="0">
              <a:lnSpc>
                <a:spcPct val="100000"/>
              </a:lnSpc>
              <a:spcBef>
                <a:spcPts val="480"/>
              </a:spcBef>
              <a:spcAft>
                <a:spcPts val="0"/>
              </a:spcAft>
              <a:buClr>
                <a:srgbClr val="2A73CC"/>
              </a:buClr>
              <a:buSzPts val="1800"/>
              <a:buFont typeface="Open Sans"/>
              <a:buChar char="▫"/>
              <a:defRPr sz="1800" b="0" i="0" u="none" strike="noStrike" cap="none">
                <a:solidFill>
                  <a:srgbClr val="000000"/>
                </a:solidFill>
                <a:latin typeface="Open Sans"/>
                <a:ea typeface="Open Sans"/>
                <a:cs typeface="Open Sans"/>
                <a:sym typeface="Open Sans"/>
              </a:defRPr>
            </a:lvl2pPr>
            <a:lvl3pPr marL="1371600" marR="0" lvl="2" indent="-342900" algn="l" rtl="0">
              <a:lnSpc>
                <a:spcPct val="100000"/>
              </a:lnSpc>
              <a:spcBef>
                <a:spcPts val="480"/>
              </a:spcBef>
              <a:spcAft>
                <a:spcPts val="0"/>
              </a:spcAft>
              <a:buClr>
                <a:srgbClr val="2A73CC"/>
              </a:buClr>
              <a:buSzPts val="1800"/>
              <a:buFont typeface="Open Sans"/>
              <a:buChar char="▸"/>
              <a:defRPr sz="1800" b="0" i="0" u="none" strike="noStrike" cap="none">
                <a:solidFill>
                  <a:srgbClr val="000000"/>
                </a:solidFill>
                <a:latin typeface="Open Sans"/>
                <a:ea typeface="Open Sans"/>
                <a:cs typeface="Open Sans"/>
                <a:sym typeface="Open Sans"/>
              </a:defRPr>
            </a:lvl3pPr>
            <a:lvl4pPr marL="1828800" marR="0" lvl="3" indent="-342900" algn="l" rtl="0">
              <a:lnSpc>
                <a:spcPct val="100000"/>
              </a:lnSpc>
              <a:spcBef>
                <a:spcPts val="360"/>
              </a:spcBef>
              <a:spcAft>
                <a:spcPts val="0"/>
              </a:spcAft>
              <a:buClr>
                <a:srgbClr val="2A73CC"/>
              </a:buClr>
              <a:buSzPts val="1800"/>
              <a:buFont typeface="Open Sans"/>
              <a:buChar char="▹"/>
              <a:defRPr sz="1800" b="0" i="0" u="none" strike="noStrike" cap="none">
                <a:solidFill>
                  <a:srgbClr val="000000"/>
                </a:solidFill>
                <a:latin typeface="Open Sans"/>
                <a:ea typeface="Open Sans"/>
                <a:cs typeface="Open Sans"/>
                <a:sym typeface="Open Sans"/>
              </a:defRPr>
            </a:lvl4pPr>
            <a:lvl5pPr marL="2286000" marR="0" lvl="4" indent="-342900" algn="l" rtl="0">
              <a:lnSpc>
                <a:spcPct val="100000"/>
              </a:lnSpc>
              <a:spcBef>
                <a:spcPts val="36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5pPr>
            <a:lvl6pPr marL="2743200" marR="0" lvl="5" indent="-342900" algn="l" rtl="0">
              <a:lnSpc>
                <a:spcPct val="100000"/>
              </a:lnSpc>
              <a:spcBef>
                <a:spcPts val="36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6pPr>
            <a:lvl7pPr marL="3200400" marR="0" lvl="6" indent="-342900" algn="l" rtl="0">
              <a:lnSpc>
                <a:spcPct val="100000"/>
              </a:lnSpc>
              <a:spcBef>
                <a:spcPts val="36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7pPr>
            <a:lvl8pPr marL="3657600" marR="0" lvl="7" indent="-342900" algn="l" rtl="0">
              <a:lnSpc>
                <a:spcPct val="100000"/>
              </a:lnSpc>
              <a:spcBef>
                <a:spcPts val="36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8pPr>
            <a:lvl9pPr marL="4114800" marR="0" lvl="8" indent="-342900" algn="l" rtl="0">
              <a:lnSpc>
                <a:spcPct val="100000"/>
              </a:lnSpc>
              <a:spcBef>
                <a:spcPts val="360"/>
              </a:spcBef>
              <a:spcAft>
                <a:spcPts val="0"/>
              </a:spcAft>
              <a:buClr>
                <a:srgbClr val="000000"/>
              </a:buClr>
              <a:buSzPts val="1800"/>
              <a:buFont typeface="Open Sans"/>
              <a:buChar char="▹"/>
              <a:defRPr sz="1800" b="0" i="0" u="none" strike="noStrike" cap="none">
                <a:solidFill>
                  <a:srgbClr val="000000"/>
                </a:solidFill>
                <a:latin typeface="Open Sans"/>
                <a:ea typeface="Open Sans"/>
                <a:cs typeface="Open Sans"/>
                <a:sym typeface="Open Sans"/>
              </a:defRPr>
            </a:lvl9pPr>
          </a:lstStyle>
          <a:p>
            <a:endParaRPr/>
          </a:p>
        </p:txBody>
      </p:sp>
      <p:sp>
        <p:nvSpPr>
          <p:cNvPr id="67" name="Shape 67"/>
          <p:cNvSpPr txBox="1">
            <a:spLocks noGrp="1"/>
          </p:cNvSpPr>
          <p:nvPr>
            <p:ph type="title"/>
          </p:nvPr>
        </p:nvSpPr>
        <p:spPr>
          <a:xfrm>
            <a:off x="381000" y="372100"/>
            <a:ext cx="8656500" cy="679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Merriweather"/>
              <a:buNone/>
              <a:defRPr sz="3200" b="0" i="0" u="none" strike="noStrike" cap="none">
                <a:solidFill>
                  <a:srgbClr val="000000"/>
                </a:solidFill>
                <a:latin typeface="Merriweather"/>
                <a:ea typeface="Merriweather"/>
                <a:cs typeface="Merriweather"/>
                <a:sym typeface="Merriweather"/>
              </a:defRPr>
            </a:lvl1pPr>
            <a:lvl2pPr lvl="1" indent="0" rtl="0">
              <a:spcBef>
                <a:spcPts val="0"/>
              </a:spcBef>
              <a:spcAft>
                <a:spcPts val="0"/>
              </a:spcAft>
              <a:buSzPts val="1400"/>
              <a:buFont typeface="Open Sans"/>
              <a:buNone/>
              <a:defRPr sz="2600" b="1">
                <a:latin typeface="Open Sans"/>
                <a:ea typeface="Open Sans"/>
                <a:cs typeface="Open Sans"/>
                <a:sym typeface="Open Sans"/>
              </a:defRPr>
            </a:lvl2pPr>
            <a:lvl3pPr lvl="2" indent="0" rtl="0">
              <a:spcBef>
                <a:spcPts val="0"/>
              </a:spcBef>
              <a:spcAft>
                <a:spcPts val="0"/>
              </a:spcAft>
              <a:buSzPts val="1400"/>
              <a:buFont typeface="Open Sans"/>
              <a:buNone/>
              <a:defRPr sz="2600" b="1">
                <a:latin typeface="Open Sans"/>
                <a:ea typeface="Open Sans"/>
                <a:cs typeface="Open Sans"/>
                <a:sym typeface="Open Sans"/>
              </a:defRPr>
            </a:lvl3pPr>
            <a:lvl4pPr lvl="3" indent="0" rtl="0">
              <a:spcBef>
                <a:spcPts val="0"/>
              </a:spcBef>
              <a:spcAft>
                <a:spcPts val="0"/>
              </a:spcAft>
              <a:buSzPts val="1400"/>
              <a:buFont typeface="Open Sans"/>
              <a:buNone/>
              <a:defRPr sz="2600" b="1">
                <a:latin typeface="Open Sans"/>
                <a:ea typeface="Open Sans"/>
                <a:cs typeface="Open Sans"/>
                <a:sym typeface="Open Sans"/>
              </a:defRPr>
            </a:lvl4pPr>
            <a:lvl5pPr lvl="4" indent="0" rtl="0">
              <a:spcBef>
                <a:spcPts val="0"/>
              </a:spcBef>
              <a:spcAft>
                <a:spcPts val="0"/>
              </a:spcAft>
              <a:buSzPts val="1400"/>
              <a:buFont typeface="Open Sans"/>
              <a:buNone/>
              <a:defRPr sz="2600" b="1">
                <a:latin typeface="Open Sans"/>
                <a:ea typeface="Open Sans"/>
                <a:cs typeface="Open Sans"/>
                <a:sym typeface="Open Sans"/>
              </a:defRPr>
            </a:lvl5pPr>
            <a:lvl6pPr lvl="5" indent="0" rtl="0">
              <a:spcBef>
                <a:spcPts val="0"/>
              </a:spcBef>
              <a:spcAft>
                <a:spcPts val="0"/>
              </a:spcAft>
              <a:buSzPts val="1400"/>
              <a:buFont typeface="Open Sans"/>
              <a:buNone/>
              <a:defRPr sz="2600" b="1">
                <a:latin typeface="Open Sans"/>
                <a:ea typeface="Open Sans"/>
                <a:cs typeface="Open Sans"/>
                <a:sym typeface="Open Sans"/>
              </a:defRPr>
            </a:lvl6pPr>
            <a:lvl7pPr lvl="6" indent="0" rtl="0">
              <a:spcBef>
                <a:spcPts val="0"/>
              </a:spcBef>
              <a:spcAft>
                <a:spcPts val="0"/>
              </a:spcAft>
              <a:buSzPts val="1400"/>
              <a:buFont typeface="Open Sans"/>
              <a:buNone/>
              <a:defRPr sz="2600" b="1">
                <a:latin typeface="Open Sans"/>
                <a:ea typeface="Open Sans"/>
                <a:cs typeface="Open Sans"/>
                <a:sym typeface="Open Sans"/>
              </a:defRPr>
            </a:lvl7pPr>
            <a:lvl8pPr lvl="7" indent="0" rtl="0">
              <a:spcBef>
                <a:spcPts val="0"/>
              </a:spcBef>
              <a:spcAft>
                <a:spcPts val="0"/>
              </a:spcAft>
              <a:buSzPts val="1400"/>
              <a:buFont typeface="Open Sans"/>
              <a:buNone/>
              <a:defRPr sz="2600" b="1">
                <a:latin typeface="Open Sans"/>
                <a:ea typeface="Open Sans"/>
                <a:cs typeface="Open Sans"/>
                <a:sym typeface="Open Sans"/>
              </a:defRPr>
            </a:lvl8pPr>
            <a:lvl9pPr lvl="8" indent="0" rtl="0">
              <a:spcBef>
                <a:spcPts val="0"/>
              </a:spcBef>
              <a:spcAft>
                <a:spcPts val="0"/>
              </a:spcAft>
              <a:buSzPts val="1400"/>
              <a:buFont typeface="Open Sans"/>
              <a:buNone/>
              <a:defRPr sz="2600" b="1">
                <a:latin typeface="Open Sans"/>
                <a:ea typeface="Open Sans"/>
                <a:cs typeface="Open Sans"/>
                <a:sym typeface="Open Sans"/>
              </a:defRPr>
            </a:lvl9pPr>
          </a:lstStyle>
          <a:p>
            <a:endParaRPr/>
          </a:p>
        </p:txBody>
      </p:sp>
      <p:sp>
        <p:nvSpPr>
          <p:cNvPr id="68" name="Shape 68"/>
          <p:cNvSpPr txBox="1">
            <a:spLocks noGrp="1"/>
          </p:cNvSpPr>
          <p:nvPr>
            <p:ph type="sldNum" idx="12"/>
          </p:nvPr>
        </p:nvSpPr>
        <p:spPr>
          <a:xfrm>
            <a:off x="8693156" y="4749850"/>
            <a:ext cx="3444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4A89DC"/>
              </a:buClr>
              <a:buFont typeface="Open Sans"/>
              <a:buNone/>
              <a:defRPr sz="1000" b="0" i="0" u="none" strike="noStrike" cap="none">
                <a:solidFill>
                  <a:srgbClr val="4A89DC"/>
                </a:solidFill>
                <a:latin typeface="Open Sans"/>
                <a:ea typeface="Open Sans"/>
                <a:cs typeface="Open Sans"/>
                <a:sym typeface="Open Sans"/>
              </a:defRPr>
            </a:lvl1pPr>
            <a:lvl2pPr marL="0" marR="0" lvl="1" indent="0" algn="ctr" rtl="0">
              <a:lnSpc>
                <a:spcPct val="100000"/>
              </a:lnSpc>
              <a:spcBef>
                <a:spcPts val="0"/>
              </a:spcBef>
              <a:spcAft>
                <a:spcPts val="0"/>
              </a:spcAft>
              <a:buClr>
                <a:srgbClr val="4A89DC"/>
              </a:buClr>
              <a:buFont typeface="Open Sans"/>
              <a:buNone/>
              <a:defRPr sz="1000" b="0" i="0" u="none" strike="noStrike" cap="none">
                <a:solidFill>
                  <a:srgbClr val="4A89DC"/>
                </a:solidFill>
                <a:latin typeface="Open Sans"/>
                <a:ea typeface="Open Sans"/>
                <a:cs typeface="Open Sans"/>
                <a:sym typeface="Open Sans"/>
              </a:defRPr>
            </a:lvl2pPr>
            <a:lvl3pPr marL="0" marR="0" lvl="2" indent="0" algn="ctr" rtl="0">
              <a:lnSpc>
                <a:spcPct val="100000"/>
              </a:lnSpc>
              <a:spcBef>
                <a:spcPts val="0"/>
              </a:spcBef>
              <a:spcAft>
                <a:spcPts val="0"/>
              </a:spcAft>
              <a:buClr>
                <a:srgbClr val="4A89DC"/>
              </a:buClr>
              <a:buFont typeface="Open Sans"/>
              <a:buNone/>
              <a:defRPr sz="1000" b="0" i="0" u="none" strike="noStrike" cap="none">
                <a:solidFill>
                  <a:srgbClr val="4A89DC"/>
                </a:solidFill>
                <a:latin typeface="Open Sans"/>
                <a:ea typeface="Open Sans"/>
                <a:cs typeface="Open Sans"/>
                <a:sym typeface="Open Sans"/>
              </a:defRPr>
            </a:lvl3pPr>
            <a:lvl4pPr marL="0" marR="0" lvl="3" indent="0" algn="ctr" rtl="0">
              <a:lnSpc>
                <a:spcPct val="100000"/>
              </a:lnSpc>
              <a:spcBef>
                <a:spcPts val="0"/>
              </a:spcBef>
              <a:spcAft>
                <a:spcPts val="0"/>
              </a:spcAft>
              <a:buClr>
                <a:srgbClr val="4A89DC"/>
              </a:buClr>
              <a:buFont typeface="Open Sans"/>
              <a:buNone/>
              <a:defRPr sz="1000" b="0" i="0" u="none" strike="noStrike" cap="none">
                <a:solidFill>
                  <a:srgbClr val="4A89DC"/>
                </a:solidFill>
                <a:latin typeface="Open Sans"/>
                <a:ea typeface="Open Sans"/>
                <a:cs typeface="Open Sans"/>
                <a:sym typeface="Open Sans"/>
              </a:defRPr>
            </a:lvl4pPr>
            <a:lvl5pPr marL="0" marR="0" lvl="4" indent="0" algn="ctr" rtl="0">
              <a:lnSpc>
                <a:spcPct val="100000"/>
              </a:lnSpc>
              <a:spcBef>
                <a:spcPts val="0"/>
              </a:spcBef>
              <a:spcAft>
                <a:spcPts val="0"/>
              </a:spcAft>
              <a:buClr>
                <a:srgbClr val="4A89DC"/>
              </a:buClr>
              <a:buFont typeface="Open Sans"/>
              <a:buNone/>
              <a:defRPr sz="1000" b="0" i="0" u="none" strike="noStrike" cap="none">
                <a:solidFill>
                  <a:srgbClr val="4A89DC"/>
                </a:solidFill>
                <a:latin typeface="Open Sans"/>
                <a:ea typeface="Open Sans"/>
                <a:cs typeface="Open Sans"/>
                <a:sym typeface="Open Sans"/>
              </a:defRPr>
            </a:lvl5pPr>
            <a:lvl6pPr marL="0" marR="0" lvl="5" indent="0" algn="ctr" rtl="0">
              <a:lnSpc>
                <a:spcPct val="100000"/>
              </a:lnSpc>
              <a:spcBef>
                <a:spcPts val="0"/>
              </a:spcBef>
              <a:spcAft>
                <a:spcPts val="0"/>
              </a:spcAft>
              <a:buClr>
                <a:srgbClr val="4A89DC"/>
              </a:buClr>
              <a:buFont typeface="Open Sans"/>
              <a:buNone/>
              <a:defRPr sz="1000" b="0" i="0" u="none" strike="noStrike" cap="none">
                <a:solidFill>
                  <a:srgbClr val="4A89DC"/>
                </a:solidFill>
                <a:latin typeface="Open Sans"/>
                <a:ea typeface="Open Sans"/>
                <a:cs typeface="Open Sans"/>
                <a:sym typeface="Open Sans"/>
              </a:defRPr>
            </a:lvl6pPr>
            <a:lvl7pPr marL="0" marR="0" lvl="6" indent="0" algn="ctr" rtl="0">
              <a:lnSpc>
                <a:spcPct val="100000"/>
              </a:lnSpc>
              <a:spcBef>
                <a:spcPts val="0"/>
              </a:spcBef>
              <a:spcAft>
                <a:spcPts val="0"/>
              </a:spcAft>
              <a:buClr>
                <a:srgbClr val="4A89DC"/>
              </a:buClr>
              <a:buFont typeface="Open Sans"/>
              <a:buNone/>
              <a:defRPr sz="1000" b="0" i="0" u="none" strike="noStrike" cap="none">
                <a:solidFill>
                  <a:srgbClr val="4A89DC"/>
                </a:solidFill>
                <a:latin typeface="Open Sans"/>
                <a:ea typeface="Open Sans"/>
                <a:cs typeface="Open Sans"/>
                <a:sym typeface="Open Sans"/>
              </a:defRPr>
            </a:lvl7pPr>
            <a:lvl8pPr marL="0" marR="0" lvl="7" indent="0" algn="ctr" rtl="0">
              <a:lnSpc>
                <a:spcPct val="100000"/>
              </a:lnSpc>
              <a:spcBef>
                <a:spcPts val="0"/>
              </a:spcBef>
              <a:spcAft>
                <a:spcPts val="0"/>
              </a:spcAft>
              <a:buClr>
                <a:srgbClr val="4A89DC"/>
              </a:buClr>
              <a:buFont typeface="Open Sans"/>
              <a:buNone/>
              <a:defRPr sz="1000" b="0" i="0" u="none" strike="noStrike" cap="none">
                <a:solidFill>
                  <a:srgbClr val="4A89DC"/>
                </a:solidFill>
                <a:latin typeface="Open Sans"/>
                <a:ea typeface="Open Sans"/>
                <a:cs typeface="Open Sans"/>
                <a:sym typeface="Open Sans"/>
              </a:defRPr>
            </a:lvl8pPr>
            <a:lvl9pPr marL="0" marR="0" lvl="8" indent="0" algn="ctr" rtl="0">
              <a:lnSpc>
                <a:spcPct val="100000"/>
              </a:lnSpc>
              <a:spcBef>
                <a:spcPts val="0"/>
              </a:spcBef>
              <a:spcAft>
                <a:spcPts val="0"/>
              </a:spcAft>
              <a:buClr>
                <a:srgbClr val="4A89DC"/>
              </a:buClr>
              <a:buFont typeface="Open Sans"/>
              <a:buNone/>
              <a:defRPr sz="1000" b="0" i="0" u="none" strike="noStrike" cap="none">
                <a:solidFill>
                  <a:srgbClr val="4A89DC"/>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hyperlink" Target="https://www.youtube.com/watch?v=Qitb-ecYm5A&amp;feature=youtu.be" TargetMode="Externa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p:nvPr/>
        </p:nvSpPr>
        <p:spPr>
          <a:xfrm>
            <a:off x="-1825" y="-9700"/>
            <a:ext cx="9144000" cy="5191200"/>
          </a:xfrm>
          <a:prstGeom prst="rect">
            <a:avLst/>
          </a:prstGeom>
          <a:gradFill>
            <a:gsLst>
              <a:gs pos="0">
                <a:srgbClr val="967ADC"/>
              </a:gs>
              <a:gs pos="99000">
                <a:srgbClr val="5D9CEC"/>
              </a:gs>
              <a:gs pos="100000">
                <a:srgbClr val="5D9CEC"/>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a:solidFill>
                <a:srgbClr val="FFFFFF"/>
              </a:solidFill>
              <a:latin typeface="Calibri"/>
              <a:ea typeface="Calibri"/>
              <a:cs typeface="Calibri"/>
              <a:sym typeface="Calibri"/>
            </a:endParaRPr>
          </a:p>
        </p:txBody>
      </p:sp>
      <p:pic>
        <p:nvPicPr>
          <p:cNvPr id="247" name="Shape 247" descr="map.png"/>
          <p:cNvPicPr preferRelativeResize="0"/>
          <p:nvPr/>
        </p:nvPicPr>
        <p:blipFill rotWithShape="1">
          <a:blip r:embed="rId3">
            <a:alphaModFix amt="16000"/>
          </a:blip>
          <a:srcRect t="9883" b="12107"/>
          <a:stretch/>
        </p:blipFill>
        <p:spPr>
          <a:xfrm>
            <a:off x="519475" y="661180"/>
            <a:ext cx="8105063" cy="3993474"/>
          </a:xfrm>
          <a:prstGeom prst="rect">
            <a:avLst/>
          </a:prstGeom>
          <a:noFill/>
          <a:ln>
            <a:noFill/>
          </a:ln>
        </p:spPr>
      </p:pic>
      <p:sp>
        <p:nvSpPr>
          <p:cNvPr id="248" name="Shape 248"/>
          <p:cNvSpPr txBox="1">
            <a:spLocks noGrp="1"/>
          </p:cNvSpPr>
          <p:nvPr>
            <p:ph type="ctrTitle" idx="4294967295"/>
          </p:nvPr>
        </p:nvSpPr>
        <p:spPr>
          <a:xfrm>
            <a:off x="358219" y="1832550"/>
            <a:ext cx="8559538" cy="1232100"/>
          </a:xfrm>
          <a:prstGeom prst="rect">
            <a:avLst/>
          </a:prstGeom>
        </p:spPr>
        <p:txBody>
          <a:bodyPr spcFirstLastPara="1" wrap="square" lIns="91425" tIns="91425" rIns="91425" bIns="91425" anchor="t" anchorCtr="0">
            <a:noAutofit/>
          </a:bodyPr>
          <a:lstStyle/>
          <a:p>
            <a:pPr lvl="0" algn="ctr"/>
            <a:r>
              <a:rPr lang="ru-RU" sz="4400" b="1" dirty="0">
                <a:solidFill>
                  <a:srgbClr val="FFFFFF"/>
                </a:solidFill>
                <a:latin typeface="Open Sans"/>
                <a:ea typeface="Open Sans"/>
                <a:cs typeface="Open Sans"/>
                <a:sym typeface="Open Sans"/>
              </a:rPr>
              <a:t>Приложение </a:t>
            </a:r>
            <a:r>
              <a:rPr lang="en" sz="4400" b="1" dirty="0" err="1">
                <a:solidFill>
                  <a:srgbClr val="FFFFFF"/>
                </a:solidFill>
                <a:latin typeface="Open Sans"/>
                <a:ea typeface="Open Sans"/>
                <a:cs typeface="Open Sans"/>
                <a:sym typeface="Open Sans"/>
              </a:rPr>
              <a:t>TechTrain</a:t>
            </a:r>
            <a:r>
              <a:rPr lang="ru-RU" sz="4400" b="1" dirty="0">
                <a:solidFill>
                  <a:srgbClr val="FFFFFF"/>
                </a:solidFill>
                <a:latin typeface="Open Sans"/>
                <a:ea typeface="Open Sans"/>
                <a:cs typeface="Open Sans"/>
                <a:sym typeface="Open Sans"/>
              </a:rPr>
              <a:t> </a:t>
            </a:r>
            <a:br>
              <a:rPr lang="en" sz="4400" b="1" dirty="0">
                <a:solidFill>
                  <a:srgbClr val="FFFFFF"/>
                </a:solidFill>
                <a:latin typeface="Open Sans"/>
                <a:ea typeface="Open Sans"/>
                <a:cs typeface="Open Sans"/>
                <a:sym typeface="Open Sans"/>
              </a:rPr>
            </a:br>
            <a:r>
              <a:rPr lang="en" sz="4400" dirty="0">
                <a:solidFill>
                  <a:srgbClr val="FFFFFF"/>
                </a:solidFill>
              </a:rPr>
              <a:t> </a:t>
            </a:r>
            <a:r>
              <a:rPr lang="ru-RU" sz="4400" dirty="0">
                <a:solidFill>
                  <a:srgbClr val="FFFFFF"/>
                </a:solidFill>
              </a:rPr>
              <a:t>Команда: </a:t>
            </a:r>
            <a:r>
              <a:rPr lang="en-US" sz="4400" dirty="0" err="1">
                <a:solidFill>
                  <a:srgbClr val="FFFFFF"/>
                </a:solidFill>
              </a:rPr>
              <a:t>AAGuys</a:t>
            </a:r>
            <a:endParaRPr sz="4400" dirty="0">
              <a:solidFill>
                <a:srgbClr val="FFFFFF"/>
              </a:solidFill>
              <a:latin typeface="Open Sans"/>
              <a:ea typeface="Open Sans"/>
              <a:cs typeface="Open Sans"/>
              <a:sym typeface="Open Sans"/>
            </a:endParaRPr>
          </a:p>
        </p:txBody>
      </p:sp>
      <p:pic>
        <p:nvPicPr>
          <p:cNvPr id="3" name="Рисунок 2">
            <a:extLst>
              <a:ext uri="{FF2B5EF4-FFF2-40B4-BE49-F238E27FC236}">
                <a16:creationId xmlns:a16="http://schemas.microsoft.com/office/drawing/2014/main" id="{FA34657A-2377-3B46-A8D2-6698280297D4}"/>
              </a:ext>
            </a:extLst>
          </p:cNvPr>
          <p:cNvPicPr>
            <a:picLocks noChangeAspect="1"/>
          </p:cNvPicPr>
          <p:nvPr/>
        </p:nvPicPr>
        <p:blipFill>
          <a:blip r:embed="rId4"/>
          <a:stretch>
            <a:fillRect/>
          </a:stretch>
        </p:blipFill>
        <p:spPr>
          <a:xfrm>
            <a:off x="76439" y="109667"/>
            <a:ext cx="939211" cy="939211"/>
          </a:xfrm>
          <a:prstGeom prst="rect">
            <a:avLst/>
          </a:prstGeom>
        </p:spPr>
      </p:pic>
      <p:cxnSp>
        <p:nvCxnSpPr>
          <p:cNvPr id="5" name="Прямая соединительная линия 4">
            <a:extLst>
              <a:ext uri="{FF2B5EF4-FFF2-40B4-BE49-F238E27FC236}">
                <a16:creationId xmlns:a16="http://schemas.microsoft.com/office/drawing/2014/main" id="{9E367539-5328-B64F-AF68-3E2213B70B81}"/>
              </a:ext>
            </a:extLst>
          </p:cNvPr>
          <p:cNvCxnSpPr/>
          <p:nvPr/>
        </p:nvCxnSpPr>
        <p:spPr>
          <a:xfrm>
            <a:off x="913098" y="2632710"/>
            <a:ext cx="7711440"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390900" y="411625"/>
            <a:ext cx="8362200" cy="319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600"/>
              </a:spcBef>
              <a:spcAft>
                <a:spcPts val="0"/>
              </a:spcAft>
              <a:buNone/>
            </a:pPr>
            <a:r>
              <a:rPr lang="ru-RU" sz="3000" b="1" dirty="0">
                <a:solidFill>
                  <a:srgbClr val="434343"/>
                </a:solidFill>
                <a:latin typeface="Open Sans"/>
                <a:ea typeface="Open Sans"/>
                <a:cs typeface="Open Sans"/>
                <a:sym typeface="Open Sans"/>
              </a:rPr>
              <a:t>КО</a:t>
            </a:r>
            <a:r>
              <a:rPr lang="ru-RU" sz="3500" b="1" dirty="0">
                <a:solidFill>
                  <a:srgbClr val="434343"/>
                </a:solidFill>
                <a:latin typeface="Open Sans"/>
                <a:ea typeface="Open Sans"/>
                <a:cs typeface="Open Sans"/>
                <a:sym typeface="Open Sans"/>
              </a:rPr>
              <a:t>М</a:t>
            </a:r>
            <a:r>
              <a:rPr lang="ru-RU" sz="3000" b="1" dirty="0">
                <a:solidFill>
                  <a:srgbClr val="434343"/>
                </a:solidFill>
                <a:latin typeface="Open Sans"/>
                <a:ea typeface="Open Sans"/>
                <a:cs typeface="Open Sans"/>
                <a:sym typeface="Open Sans"/>
              </a:rPr>
              <a:t>АНДА</a:t>
            </a:r>
            <a:endParaRPr sz="3500" dirty="0">
              <a:solidFill>
                <a:srgbClr val="434343"/>
              </a:solidFill>
              <a:latin typeface="Open Sans Light"/>
              <a:ea typeface="Open Sans Light"/>
              <a:cs typeface="Open Sans Light"/>
              <a:sym typeface="Open Sans Light"/>
            </a:endParaRPr>
          </a:p>
        </p:txBody>
      </p:sp>
      <p:sp>
        <p:nvSpPr>
          <p:cNvPr id="262" name="Shape 262"/>
          <p:cNvSpPr/>
          <p:nvPr/>
        </p:nvSpPr>
        <p:spPr>
          <a:xfrm>
            <a:off x="0" y="-5225"/>
            <a:ext cx="9144000" cy="85200"/>
          </a:xfrm>
          <a:prstGeom prst="rect">
            <a:avLst/>
          </a:prstGeom>
          <a:gradFill>
            <a:gsLst>
              <a:gs pos="0">
                <a:srgbClr val="967ADC"/>
              </a:gs>
              <a:gs pos="99000">
                <a:srgbClr val="5D9CEC"/>
              </a:gs>
              <a:gs pos="100000">
                <a:srgbClr val="5D9CEC"/>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a:solidFill>
                <a:srgbClr val="FFFFFF"/>
              </a:solidFill>
              <a:latin typeface="Calibri"/>
              <a:ea typeface="Calibri"/>
              <a:cs typeface="Calibri"/>
              <a:sym typeface="Calibri"/>
            </a:endParaRPr>
          </a:p>
        </p:txBody>
      </p:sp>
      <p:pic>
        <p:nvPicPr>
          <p:cNvPr id="264" name="Shape 264"/>
          <p:cNvPicPr preferRelativeResize="0"/>
          <p:nvPr/>
        </p:nvPicPr>
        <p:blipFill>
          <a:blip r:embed="rId3">
            <a:alphaModFix/>
          </a:blip>
          <a:stretch>
            <a:fillRect/>
          </a:stretch>
        </p:blipFill>
        <p:spPr>
          <a:xfrm>
            <a:off x="8228214" y="4309751"/>
            <a:ext cx="411008" cy="411005"/>
          </a:xfrm>
          <a:prstGeom prst="rect">
            <a:avLst/>
          </a:prstGeom>
          <a:noFill/>
          <a:ln>
            <a:noFill/>
          </a:ln>
        </p:spPr>
      </p:pic>
      <p:pic>
        <p:nvPicPr>
          <p:cNvPr id="7" name="Рисунок 6">
            <a:extLst>
              <a:ext uri="{FF2B5EF4-FFF2-40B4-BE49-F238E27FC236}">
                <a16:creationId xmlns:a16="http://schemas.microsoft.com/office/drawing/2014/main" id="{A3C063C9-F016-F843-AEA2-FF6E14BBC719}"/>
              </a:ext>
            </a:extLst>
          </p:cNvPr>
          <p:cNvPicPr>
            <a:picLocks noChangeAspect="1"/>
          </p:cNvPicPr>
          <p:nvPr/>
        </p:nvPicPr>
        <p:blipFill>
          <a:blip r:embed="rId4"/>
          <a:stretch>
            <a:fillRect/>
          </a:stretch>
        </p:blipFill>
        <p:spPr>
          <a:xfrm>
            <a:off x="244545" y="1350335"/>
            <a:ext cx="1976327" cy="1976327"/>
          </a:xfrm>
          <a:prstGeom prst="rect">
            <a:avLst/>
          </a:prstGeom>
        </p:spPr>
      </p:pic>
      <p:pic>
        <p:nvPicPr>
          <p:cNvPr id="9" name="Рисунок 8">
            <a:extLst>
              <a:ext uri="{FF2B5EF4-FFF2-40B4-BE49-F238E27FC236}">
                <a16:creationId xmlns:a16="http://schemas.microsoft.com/office/drawing/2014/main" id="{B6D132AB-7BB4-694C-AE04-18A070236AAE}"/>
              </a:ext>
            </a:extLst>
          </p:cNvPr>
          <p:cNvPicPr>
            <a:picLocks noChangeAspect="1"/>
          </p:cNvPicPr>
          <p:nvPr/>
        </p:nvPicPr>
        <p:blipFill>
          <a:blip r:embed="rId5"/>
          <a:stretch>
            <a:fillRect/>
          </a:stretch>
        </p:blipFill>
        <p:spPr>
          <a:xfrm>
            <a:off x="2415564" y="1350335"/>
            <a:ext cx="1976327" cy="1976327"/>
          </a:xfrm>
          <a:prstGeom prst="rect">
            <a:avLst/>
          </a:prstGeom>
        </p:spPr>
      </p:pic>
      <p:sp>
        <p:nvSpPr>
          <p:cNvPr id="11" name="Прямоугольник 10">
            <a:extLst>
              <a:ext uri="{FF2B5EF4-FFF2-40B4-BE49-F238E27FC236}">
                <a16:creationId xmlns:a16="http://schemas.microsoft.com/office/drawing/2014/main" id="{CBE88E53-A2BB-764F-BD01-1A58670320AB}"/>
              </a:ext>
            </a:extLst>
          </p:cNvPr>
          <p:cNvSpPr/>
          <p:nvPr/>
        </p:nvSpPr>
        <p:spPr>
          <a:xfrm>
            <a:off x="390900" y="3412914"/>
            <a:ext cx="1601721" cy="307777"/>
          </a:xfrm>
          <a:prstGeom prst="rect">
            <a:avLst/>
          </a:prstGeom>
        </p:spPr>
        <p:txBody>
          <a:bodyPr wrap="square">
            <a:spAutoFit/>
          </a:bodyPr>
          <a:lstStyle/>
          <a:p>
            <a:r>
              <a:rPr lang="ru-RU" b="1" dirty="0">
                <a:solidFill>
                  <a:schemeClr val="tx1"/>
                </a:solidFill>
                <a:latin typeface="Open Sans Light"/>
                <a:ea typeface="Open Sans Light"/>
                <a:cs typeface="Open Sans Light"/>
                <a:sym typeface="Open Sans Light"/>
              </a:rPr>
              <a:t>Соковец Артем</a:t>
            </a:r>
            <a:endParaRPr lang="ru-RU" b="1" dirty="0"/>
          </a:p>
        </p:txBody>
      </p:sp>
      <p:sp>
        <p:nvSpPr>
          <p:cNvPr id="16" name="Прямоугольник 15">
            <a:extLst>
              <a:ext uri="{FF2B5EF4-FFF2-40B4-BE49-F238E27FC236}">
                <a16:creationId xmlns:a16="http://schemas.microsoft.com/office/drawing/2014/main" id="{398239F6-AC47-4A4D-BD03-2402108CF0AC}"/>
              </a:ext>
            </a:extLst>
          </p:cNvPr>
          <p:cNvSpPr/>
          <p:nvPr/>
        </p:nvSpPr>
        <p:spPr>
          <a:xfrm>
            <a:off x="2531533" y="3412914"/>
            <a:ext cx="1744388" cy="307777"/>
          </a:xfrm>
          <a:prstGeom prst="rect">
            <a:avLst/>
          </a:prstGeom>
        </p:spPr>
        <p:txBody>
          <a:bodyPr wrap="square">
            <a:spAutoFit/>
          </a:bodyPr>
          <a:lstStyle/>
          <a:p>
            <a:r>
              <a:rPr lang="ru-RU" b="1" dirty="0" err="1">
                <a:solidFill>
                  <a:schemeClr val="tx1"/>
                </a:solidFill>
                <a:latin typeface="Open Sans Light"/>
                <a:ea typeface="Open Sans Light"/>
                <a:cs typeface="Open Sans Light"/>
                <a:sym typeface="Open Sans Light"/>
              </a:rPr>
              <a:t>Сухинин</a:t>
            </a:r>
            <a:r>
              <a:rPr lang="ru-RU" b="1" dirty="0">
                <a:solidFill>
                  <a:schemeClr val="tx1"/>
                </a:solidFill>
                <a:latin typeface="Open Sans Light"/>
                <a:ea typeface="Open Sans Light"/>
                <a:cs typeface="Open Sans Light"/>
                <a:sym typeface="Open Sans Light"/>
              </a:rPr>
              <a:t> Леонид</a:t>
            </a:r>
            <a:endParaRPr lang="ru-RU" b="1" dirty="0"/>
          </a:p>
        </p:txBody>
      </p:sp>
      <p:pic>
        <p:nvPicPr>
          <p:cNvPr id="13" name="Рисунок 12">
            <a:extLst>
              <a:ext uri="{FF2B5EF4-FFF2-40B4-BE49-F238E27FC236}">
                <a16:creationId xmlns:a16="http://schemas.microsoft.com/office/drawing/2014/main" id="{B3B0616F-4B63-2341-86A6-49617D93A62A}"/>
              </a:ext>
            </a:extLst>
          </p:cNvPr>
          <p:cNvPicPr>
            <a:picLocks noChangeAspect="1"/>
          </p:cNvPicPr>
          <p:nvPr/>
        </p:nvPicPr>
        <p:blipFill>
          <a:blip r:embed="rId6"/>
          <a:stretch>
            <a:fillRect/>
          </a:stretch>
        </p:blipFill>
        <p:spPr>
          <a:xfrm>
            <a:off x="4586583" y="1350335"/>
            <a:ext cx="1976327" cy="1976327"/>
          </a:xfrm>
          <a:prstGeom prst="rect">
            <a:avLst/>
          </a:prstGeom>
        </p:spPr>
      </p:pic>
      <p:sp>
        <p:nvSpPr>
          <p:cNvPr id="19" name="Прямоугольник 18">
            <a:extLst>
              <a:ext uri="{FF2B5EF4-FFF2-40B4-BE49-F238E27FC236}">
                <a16:creationId xmlns:a16="http://schemas.microsoft.com/office/drawing/2014/main" id="{10D18A5D-8664-F542-A5A4-44F7CD053F04}"/>
              </a:ext>
            </a:extLst>
          </p:cNvPr>
          <p:cNvSpPr/>
          <p:nvPr/>
        </p:nvSpPr>
        <p:spPr>
          <a:xfrm>
            <a:off x="4868081" y="3423409"/>
            <a:ext cx="1779654" cy="307777"/>
          </a:xfrm>
          <a:prstGeom prst="rect">
            <a:avLst/>
          </a:prstGeom>
        </p:spPr>
        <p:txBody>
          <a:bodyPr wrap="square">
            <a:spAutoFit/>
          </a:bodyPr>
          <a:lstStyle/>
          <a:p>
            <a:r>
              <a:rPr lang="ru-RU" b="1" dirty="0">
                <a:solidFill>
                  <a:schemeClr val="tx1"/>
                </a:solidFill>
                <a:latin typeface="Open Sans Light"/>
                <a:ea typeface="Open Sans Light"/>
                <a:cs typeface="Open Sans Light"/>
                <a:sym typeface="Open Sans Light"/>
              </a:rPr>
              <a:t>Солнцев Михаил</a:t>
            </a:r>
            <a:endParaRPr lang="ru-RU" b="1" dirty="0"/>
          </a:p>
        </p:txBody>
      </p:sp>
      <p:pic>
        <p:nvPicPr>
          <p:cNvPr id="15" name="Рисунок 14">
            <a:extLst>
              <a:ext uri="{FF2B5EF4-FFF2-40B4-BE49-F238E27FC236}">
                <a16:creationId xmlns:a16="http://schemas.microsoft.com/office/drawing/2014/main" id="{2AB1E6E5-F307-684A-AED4-DC7A239311C4}"/>
              </a:ext>
            </a:extLst>
          </p:cNvPr>
          <p:cNvPicPr>
            <a:picLocks noChangeAspect="1"/>
          </p:cNvPicPr>
          <p:nvPr/>
        </p:nvPicPr>
        <p:blipFill>
          <a:blip r:embed="rId7"/>
          <a:stretch>
            <a:fillRect/>
          </a:stretch>
        </p:blipFill>
        <p:spPr>
          <a:xfrm>
            <a:off x="6923128" y="1350334"/>
            <a:ext cx="1976327" cy="1976327"/>
          </a:xfrm>
          <a:prstGeom prst="rect">
            <a:avLst/>
          </a:prstGeom>
        </p:spPr>
      </p:pic>
      <p:sp>
        <p:nvSpPr>
          <p:cNvPr id="22" name="Прямоугольник 21">
            <a:extLst>
              <a:ext uri="{FF2B5EF4-FFF2-40B4-BE49-F238E27FC236}">
                <a16:creationId xmlns:a16="http://schemas.microsoft.com/office/drawing/2014/main" id="{369C020C-E1F3-724D-AB06-365ABE0987BA}"/>
              </a:ext>
            </a:extLst>
          </p:cNvPr>
          <p:cNvSpPr/>
          <p:nvPr/>
        </p:nvSpPr>
        <p:spPr>
          <a:xfrm>
            <a:off x="7021464" y="3412914"/>
            <a:ext cx="1779654" cy="307777"/>
          </a:xfrm>
          <a:prstGeom prst="rect">
            <a:avLst/>
          </a:prstGeom>
        </p:spPr>
        <p:txBody>
          <a:bodyPr wrap="square">
            <a:spAutoFit/>
          </a:bodyPr>
          <a:lstStyle/>
          <a:p>
            <a:r>
              <a:rPr lang="ru-RU" b="1" dirty="0">
                <a:solidFill>
                  <a:schemeClr val="tx1"/>
                </a:solidFill>
                <a:latin typeface="Open Sans Light"/>
                <a:ea typeface="Open Sans Light"/>
                <a:cs typeface="Open Sans Light"/>
                <a:sym typeface="Open Sans Light"/>
              </a:rPr>
              <a:t>Яковлев Алексей</a:t>
            </a:r>
            <a:endParaRPr lang="ru-RU"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390900" y="411625"/>
            <a:ext cx="8362200" cy="319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600"/>
              </a:spcBef>
              <a:spcAft>
                <a:spcPts val="0"/>
              </a:spcAft>
              <a:buNone/>
            </a:pPr>
            <a:r>
              <a:rPr lang="ru-RU" sz="3000" b="1" dirty="0">
                <a:solidFill>
                  <a:srgbClr val="434343"/>
                </a:solidFill>
                <a:latin typeface="Open Sans"/>
                <a:ea typeface="Open Sans"/>
                <a:cs typeface="Open Sans"/>
                <a:sym typeface="Open Sans"/>
              </a:rPr>
              <a:t>ИДЕИ</a:t>
            </a:r>
            <a:endParaRPr sz="3500" dirty="0">
              <a:solidFill>
                <a:srgbClr val="434343"/>
              </a:solidFill>
              <a:latin typeface="Open Sans Light"/>
              <a:ea typeface="Open Sans Light"/>
              <a:cs typeface="Open Sans Light"/>
              <a:sym typeface="Open Sans Light"/>
            </a:endParaRPr>
          </a:p>
        </p:txBody>
      </p:sp>
      <p:sp>
        <p:nvSpPr>
          <p:cNvPr id="262" name="Shape 262"/>
          <p:cNvSpPr/>
          <p:nvPr/>
        </p:nvSpPr>
        <p:spPr>
          <a:xfrm>
            <a:off x="0" y="-5225"/>
            <a:ext cx="9144000" cy="85200"/>
          </a:xfrm>
          <a:prstGeom prst="rect">
            <a:avLst/>
          </a:prstGeom>
          <a:gradFill>
            <a:gsLst>
              <a:gs pos="0">
                <a:srgbClr val="967ADC"/>
              </a:gs>
              <a:gs pos="99000">
                <a:srgbClr val="5D9CEC"/>
              </a:gs>
              <a:gs pos="100000">
                <a:srgbClr val="5D9CEC"/>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a:solidFill>
                <a:srgbClr val="FFFFFF"/>
              </a:solidFill>
              <a:latin typeface="Calibri"/>
              <a:ea typeface="Calibri"/>
              <a:cs typeface="Calibri"/>
              <a:sym typeface="Calibri"/>
            </a:endParaRPr>
          </a:p>
        </p:txBody>
      </p:sp>
      <p:graphicFrame>
        <p:nvGraphicFramePr>
          <p:cNvPr id="263" name="Shape 263"/>
          <p:cNvGraphicFramePr/>
          <p:nvPr/>
        </p:nvGraphicFramePr>
        <p:xfrm>
          <a:off x="442707" y="1343538"/>
          <a:ext cx="8258575" cy="2697875"/>
        </p:xfrm>
        <a:graphic>
          <a:graphicData uri="http://schemas.openxmlformats.org/drawingml/2006/table">
            <a:tbl>
              <a:tblPr>
                <a:noFill/>
                <a:tableStyleId>{DCEEA4C8-CEEF-4379-B49C-53B33F65A3DE}</a:tableStyleId>
              </a:tblPr>
              <a:tblGrid>
                <a:gridCol w="1781200">
                  <a:extLst>
                    <a:ext uri="{9D8B030D-6E8A-4147-A177-3AD203B41FA5}">
                      <a16:colId xmlns:a16="http://schemas.microsoft.com/office/drawing/2014/main" val="20000"/>
                    </a:ext>
                  </a:extLst>
                </a:gridCol>
                <a:gridCol w="6477375">
                  <a:extLst>
                    <a:ext uri="{9D8B030D-6E8A-4147-A177-3AD203B41FA5}">
                      <a16:colId xmlns:a16="http://schemas.microsoft.com/office/drawing/2014/main" val="20001"/>
                    </a:ext>
                  </a:extLst>
                </a:gridCol>
              </a:tblGrid>
              <a:tr h="470025">
                <a:tc>
                  <a:txBody>
                    <a:bodyPr/>
                    <a:lstStyle/>
                    <a:p>
                      <a:pPr marL="0" lvl="0" indent="0" rtl="0">
                        <a:spcBef>
                          <a:spcPts val="0"/>
                        </a:spcBef>
                        <a:spcAft>
                          <a:spcPts val="0"/>
                        </a:spcAft>
                        <a:buNone/>
                      </a:pPr>
                      <a:r>
                        <a:rPr lang="ru-RU" dirty="0">
                          <a:latin typeface="Open Sans Light"/>
                          <a:ea typeface="Open Sans Light"/>
                          <a:cs typeface="Open Sans Light"/>
                          <a:sym typeface="Open Sans Light"/>
                        </a:rPr>
                        <a:t>Информация</a:t>
                      </a:r>
                    </a:p>
                    <a:p>
                      <a:pPr marL="0" lvl="0" indent="0" rtl="0">
                        <a:spcBef>
                          <a:spcPts val="0"/>
                        </a:spcBef>
                        <a:spcAft>
                          <a:spcPts val="0"/>
                        </a:spcAft>
                        <a:buNone/>
                      </a:pPr>
                      <a:endParaRPr sz="1100" dirty="0">
                        <a:latin typeface="Open Sans Light"/>
                        <a:ea typeface="Open Sans Light"/>
                        <a:cs typeface="Open Sans Light"/>
                        <a:sym typeface="Open Sa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rtl="0">
                        <a:spcBef>
                          <a:spcPts val="0"/>
                        </a:spcBef>
                        <a:spcAft>
                          <a:spcPts val="0"/>
                        </a:spcAft>
                        <a:buNone/>
                      </a:pPr>
                      <a:r>
                        <a:rPr lang="ru-RU" sz="900" baseline="0" dirty="0">
                          <a:latin typeface="Open Sans"/>
                          <a:ea typeface="Open Sans"/>
                          <a:cs typeface="Open Sans"/>
                          <a:sym typeface="Open Sans"/>
                        </a:rPr>
                        <a:t>Актуальное расписание докладов под рукой. БИО спикеров и их прошедшие выступления.</a:t>
                      </a:r>
                      <a:endParaRPr sz="900" dirty="0">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0"/>
                  </a:ext>
                </a:extLst>
              </a:tr>
              <a:tr h="442475">
                <a:tc>
                  <a:txBody>
                    <a:bodyPr/>
                    <a:lstStyle/>
                    <a:p>
                      <a:pPr marL="0" lvl="0" indent="0" rtl="0">
                        <a:spcBef>
                          <a:spcPts val="0"/>
                        </a:spcBef>
                        <a:spcAft>
                          <a:spcPts val="0"/>
                        </a:spcAft>
                        <a:buNone/>
                      </a:pPr>
                      <a:r>
                        <a:rPr lang="ru-RU" dirty="0">
                          <a:latin typeface="Open Sans Light"/>
                          <a:ea typeface="Open Sans Light"/>
                          <a:cs typeface="Open Sans Light"/>
                          <a:sym typeface="Open Sans Light"/>
                        </a:rPr>
                        <a:t>Вовлеченность</a:t>
                      </a:r>
                    </a:p>
                    <a:p>
                      <a:pPr marL="0" marR="0" lvl="0" indent="0" algn="l" rtl="0">
                        <a:lnSpc>
                          <a:spcPct val="100000"/>
                        </a:lnSpc>
                        <a:spcBef>
                          <a:spcPts val="0"/>
                        </a:spcBef>
                        <a:spcAft>
                          <a:spcPts val="0"/>
                        </a:spcAft>
                        <a:buClr>
                          <a:srgbClr val="000000"/>
                        </a:buClr>
                        <a:buFont typeface="Arial"/>
                        <a:buNone/>
                      </a:pPr>
                      <a:endParaRPr sz="1100" b="0" i="0" u="none" strike="noStrike" cap="none" dirty="0">
                        <a:solidFill>
                          <a:srgbClr val="000000"/>
                        </a:solidFill>
                        <a:latin typeface="Open Sans Light"/>
                        <a:ea typeface="Open Sans Light"/>
                        <a:cs typeface="Open Sans Light"/>
                        <a:sym typeface="Open Sa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rtl="0">
                        <a:spcBef>
                          <a:spcPts val="0"/>
                        </a:spcBef>
                        <a:spcAft>
                          <a:spcPts val="0"/>
                        </a:spcAft>
                        <a:buNone/>
                      </a:pPr>
                      <a:r>
                        <a:rPr lang="ru-RU" sz="900" dirty="0">
                          <a:latin typeface="Open Sans"/>
                          <a:ea typeface="Open Sans"/>
                          <a:cs typeface="Open Sans"/>
                          <a:sym typeface="Open Sans"/>
                        </a:rPr>
                        <a:t>Поиск знакомых и друзей. Участие в различных розыгрышах на мероприятия</a:t>
                      </a:r>
                    </a:p>
                    <a:p>
                      <a:pPr marL="0" lvl="0" indent="0" rtl="0">
                        <a:spcBef>
                          <a:spcPts val="0"/>
                        </a:spcBef>
                        <a:spcAft>
                          <a:spcPts val="0"/>
                        </a:spcAft>
                        <a:buNone/>
                      </a:pPr>
                      <a:endParaRPr sz="900" dirty="0">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1"/>
                  </a:ext>
                </a:extLst>
              </a:tr>
              <a:tr h="442475">
                <a:tc>
                  <a:txBody>
                    <a:bodyPr/>
                    <a:lstStyle/>
                    <a:p>
                      <a:pPr marL="0" lvl="0" indent="0" rtl="0">
                        <a:spcBef>
                          <a:spcPts val="0"/>
                        </a:spcBef>
                        <a:spcAft>
                          <a:spcPts val="0"/>
                        </a:spcAft>
                        <a:buNone/>
                      </a:pPr>
                      <a:r>
                        <a:rPr lang="ru-RU" sz="1400" dirty="0" err="1">
                          <a:solidFill>
                            <a:schemeClr val="tx1"/>
                          </a:solidFill>
                          <a:latin typeface="Open Sans Light"/>
                          <a:ea typeface="Open Sans Light"/>
                          <a:cs typeface="Open Sans Light"/>
                          <a:sym typeface="Open Sans Light"/>
                        </a:rPr>
                        <a:t>Юзабилити</a:t>
                      </a:r>
                      <a:endParaRPr lang="ru-RU" sz="1400" dirty="0">
                        <a:solidFill>
                          <a:schemeClr val="tx1"/>
                        </a:solidFill>
                        <a:latin typeface="Open Sans Light"/>
                        <a:ea typeface="Open Sans Light"/>
                        <a:cs typeface="Open Sans Light"/>
                        <a:sym typeface="Open Sans Light"/>
                      </a:endParaRPr>
                    </a:p>
                    <a:p>
                      <a:pPr marL="0" lvl="0" indent="0" rtl="0">
                        <a:spcBef>
                          <a:spcPts val="0"/>
                        </a:spcBef>
                        <a:spcAft>
                          <a:spcPts val="0"/>
                        </a:spcAft>
                        <a:buNone/>
                      </a:pPr>
                      <a:endParaRPr sz="1100" b="0" i="0" u="none" strike="noStrike" cap="none" dirty="0">
                        <a:solidFill>
                          <a:srgbClr val="000000"/>
                        </a:solidFill>
                        <a:latin typeface="Open Sans Light"/>
                        <a:ea typeface="Open Sans Light"/>
                        <a:cs typeface="Open Sans Light"/>
                        <a:sym typeface="Open Sa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rtl="0">
                        <a:spcBef>
                          <a:spcPts val="0"/>
                        </a:spcBef>
                        <a:spcAft>
                          <a:spcPts val="0"/>
                        </a:spcAft>
                        <a:buNone/>
                      </a:pPr>
                      <a:r>
                        <a:rPr lang="ru-RU" sz="900" dirty="0">
                          <a:latin typeface="Open Sans"/>
                          <a:ea typeface="Open Sans"/>
                          <a:cs typeface="Open Sans"/>
                          <a:sym typeface="Open Sans"/>
                        </a:rPr>
                        <a:t>Удобная навигация и быстрый поиск докладов по темам  </a:t>
                      </a:r>
                      <a:endParaRPr sz="900" dirty="0">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2"/>
                  </a:ext>
                </a:extLst>
              </a:tr>
              <a:tr h="442475">
                <a:tc>
                  <a:txBody>
                    <a:bodyPr/>
                    <a:lstStyle/>
                    <a:p>
                      <a:pPr marL="0" lvl="0" indent="0" rtl="0">
                        <a:spcBef>
                          <a:spcPts val="0"/>
                        </a:spcBef>
                        <a:spcAft>
                          <a:spcPts val="0"/>
                        </a:spcAft>
                        <a:buNone/>
                      </a:pPr>
                      <a:r>
                        <a:rPr lang="ru-RU" dirty="0">
                          <a:latin typeface="Open Sans Light"/>
                          <a:ea typeface="Open Sans Light"/>
                          <a:cs typeface="Open Sans Light"/>
                          <a:sym typeface="Open Sans Light"/>
                        </a:rPr>
                        <a:t>Бюджет</a:t>
                      </a:r>
                    </a:p>
                    <a:p>
                      <a:pPr marL="0" lvl="0" indent="0" rtl="0">
                        <a:spcBef>
                          <a:spcPts val="0"/>
                        </a:spcBef>
                        <a:spcAft>
                          <a:spcPts val="0"/>
                        </a:spcAft>
                        <a:buNone/>
                      </a:pPr>
                      <a:endParaRPr sz="1100" b="0" i="0" u="none" strike="noStrike" cap="none" dirty="0">
                        <a:solidFill>
                          <a:srgbClr val="000000"/>
                        </a:solidFill>
                        <a:latin typeface="Open Sans Light"/>
                        <a:ea typeface="Open Sans Light"/>
                        <a:cs typeface="Open Sans Light"/>
                        <a:sym typeface="Open Sa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rtl="0">
                        <a:spcBef>
                          <a:spcPts val="0"/>
                        </a:spcBef>
                        <a:spcAft>
                          <a:spcPts val="0"/>
                        </a:spcAft>
                        <a:buNone/>
                      </a:pPr>
                      <a:r>
                        <a:rPr lang="ru-RU" sz="900" dirty="0">
                          <a:latin typeface="Open Sans"/>
                          <a:ea typeface="Open Sans"/>
                          <a:cs typeface="Open Sans"/>
                          <a:sym typeface="Open Sans"/>
                        </a:rPr>
                        <a:t>Сократить расходы организатора на информационные брошюры. Забота о природе.</a:t>
                      </a:r>
                      <a:endParaRPr sz="900" dirty="0">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3"/>
                  </a:ext>
                </a:extLst>
              </a:tr>
              <a:tr h="442475">
                <a:tc>
                  <a:txBody>
                    <a:bodyPr/>
                    <a:lstStyle/>
                    <a:p>
                      <a:pPr marL="0" lvl="0" indent="0" rtl="0">
                        <a:spcBef>
                          <a:spcPts val="0"/>
                        </a:spcBef>
                        <a:spcAft>
                          <a:spcPts val="0"/>
                        </a:spcAft>
                        <a:buNone/>
                      </a:pPr>
                      <a:r>
                        <a:rPr lang="ru-RU" dirty="0">
                          <a:latin typeface="Open Sans Light"/>
                          <a:ea typeface="Open Sans Light"/>
                          <a:cs typeface="Open Sans Light"/>
                          <a:sym typeface="Open Sans Light"/>
                        </a:rPr>
                        <a:t>Обратная связь</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rtl="0">
                        <a:spcBef>
                          <a:spcPts val="0"/>
                        </a:spcBef>
                        <a:spcAft>
                          <a:spcPts val="0"/>
                        </a:spcAft>
                        <a:buNone/>
                      </a:pPr>
                      <a:r>
                        <a:rPr lang="ru-RU" sz="900" dirty="0">
                          <a:latin typeface="Open Sans"/>
                          <a:ea typeface="Open Sans"/>
                          <a:cs typeface="Open Sans"/>
                          <a:sym typeface="Open Sans"/>
                        </a:rPr>
                        <a:t>Повысить уровень обратной связи участников о спикерах и </a:t>
                      </a:r>
                      <a:r>
                        <a:rPr lang="ru-RU" sz="900" dirty="0" err="1">
                          <a:latin typeface="Open Sans"/>
                          <a:ea typeface="Open Sans"/>
                          <a:cs typeface="Open Sans"/>
                          <a:sym typeface="Open Sans"/>
                        </a:rPr>
                        <a:t>т.д</a:t>
                      </a:r>
                      <a:endParaRPr sz="900" dirty="0">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pic>
        <p:nvPicPr>
          <p:cNvPr id="264" name="Shape 264"/>
          <p:cNvPicPr preferRelativeResize="0"/>
          <p:nvPr/>
        </p:nvPicPr>
        <p:blipFill>
          <a:blip r:embed="rId3">
            <a:alphaModFix/>
          </a:blip>
          <a:stretch>
            <a:fillRect/>
          </a:stretch>
        </p:blipFill>
        <p:spPr>
          <a:xfrm>
            <a:off x="8228214" y="4309751"/>
            <a:ext cx="411008" cy="411005"/>
          </a:xfrm>
          <a:prstGeom prst="rect">
            <a:avLst/>
          </a:prstGeom>
          <a:noFill/>
          <a:ln>
            <a:noFill/>
          </a:ln>
        </p:spPr>
      </p:pic>
    </p:spTree>
    <p:extLst>
      <p:ext uri="{BB962C8B-B14F-4D97-AF65-F5344CB8AC3E}">
        <p14:creationId xmlns:p14="http://schemas.microsoft.com/office/powerpoint/2010/main" val="2463972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390900" y="411625"/>
            <a:ext cx="8362200" cy="319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600"/>
              </a:spcBef>
              <a:spcAft>
                <a:spcPts val="0"/>
              </a:spcAft>
              <a:buNone/>
            </a:pPr>
            <a:r>
              <a:rPr lang="ru-RU" sz="3000" b="1" dirty="0">
                <a:solidFill>
                  <a:srgbClr val="434343"/>
                </a:solidFill>
                <a:latin typeface="Open Sans"/>
                <a:ea typeface="Open Sans"/>
                <a:cs typeface="Open Sans"/>
                <a:sym typeface="Open Sans"/>
              </a:rPr>
              <a:t>ТЕ</a:t>
            </a:r>
            <a:r>
              <a:rPr lang="ru-RU" sz="3500" b="1" dirty="0">
                <a:solidFill>
                  <a:srgbClr val="434343"/>
                </a:solidFill>
                <a:latin typeface="Open Sans"/>
                <a:ea typeface="Open Sans"/>
                <a:cs typeface="Open Sans"/>
                <a:sym typeface="Open Sans"/>
              </a:rPr>
              <a:t>Х</a:t>
            </a:r>
            <a:r>
              <a:rPr lang="ru-RU" sz="3000" b="1" dirty="0">
                <a:solidFill>
                  <a:srgbClr val="434343"/>
                </a:solidFill>
                <a:latin typeface="Open Sans"/>
                <a:ea typeface="Open Sans"/>
                <a:cs typeface="Open Sans"/>
                <a:sym typeface="Open Sans"/>
              </a:rPr>
              <a:t>НОЛОГИИ</a:t>
            </a:r>
            <a:endParaRPr sz="3500" dirty="0">
              <a:solidFill>
                <a:srgbClr val="434343"/>
              </a:solidFill>
              <a:latin typeface="Open Sans Light"/>
              <a:ea typeface="Open Sans Light"/>
              <a:cs typeface="Open Sans Light"/>
              <a:sym typeface="Open Sans Light"/>
            </a:endParaRPr>
          </a:p>
        </p:txBody>
      </p:sp>
      <p:sp>
        <p:nvSpPr>
          <p:cNvPr id="262" name="Shape 262"/>
          <p:cNvSpPr/>
          <p:nvPr/>
        </p:nvSpPr>
        <p:spPr>
          <a:xfrm>
            <a:off x="0" y="-5225"/>
            <a:ext cx="9144000" cy="85200"/>
          </a:xfrm>
          <a:prstGeom prst="rect">
            <a:avLst/>
          </a:prstGeom>
          <a:gradFill>
            <a:gsLst>
              <a:gs pos="0">
                <a:srgbClr val="967ADC"/>
              </a:gs>
              <a:gs pos="99000">
                <a:srgbClr val="5D9CEC"/>
              </a:gs>
              <a:gs pos="100000">
                <a:srgbClr val="5D9CEC"/>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a:solidFill>
                <a:srgbClr val="FFFFFF"/>
              </a:solidFill>
              <a:latin typeface="Calibri"/>
              <a:ea typeface="Calibri"/>
              <a:cs typeface="Calibri"/>
              <a:sym typeface="Calibri"/>
            </a:endParaRPr>
          </a:p>
        </p:txBody>
      </p:sp>
      <p:pic>
        <p:nvPicPr>
          <p:cNvPr id="264" name="Shape 264"/>
          <p:cNvPicPr preferRelativeResize="0"/>
          <p:nvPr/>
        </p:nvPicPr>
        <p:blipFill>
          <a:blip r:embed="rId3">
            <a:alphaModFix/>
          </a:blip>
          <a:stretch>
            <a:fillRect/>
          </a:stretch>
        </p:blipFill>
        <p:spPr>
          <a:xfrm>
            <a:off x="8228214" y="4309751"/>
            <a:ext cx="411008" cy="411005"/>
          </a:xfrm>
          <a:prstGeom prst="rect">
            <a:avLst/>
          </a:prstGeom>
          <a:noFill/>
          <a:ln>
            <a:noFill/>
          </a:ln>
        </p:spPr>
      </p:pic>
      <p:sp>
        <p:nvSpPr>
          <p:cNvPr id="2" name="TextBox 1">
            <a:extLst>
              <a:ext uri="{FF2B5EF4-FFF2-40B4-BE49-F238E27FC236}">
                <a16:creationId xmlns:a16="http://schemas.microsoft.com/office/drawing/2014/main" id="{7691953D-F90A-6045-9AF0-4E742A45A89F}"/>
              </a:ext>
            </a:extLst>
          </p:cNvPr>
          <p:cNvSpPr txBox="1"/>
          <p:nvPr/>
        </p:nvSpPr>
        <p:spPr>
          <a:xfrm>
            <a:off x="390900" y="1062775"/>
            <a:ext cx="4235455" cy="4401205"/>
          </a:xfrm>
          <a:prstGeom prst="rect">
            <a:avLst/>
          </a:prstGeom>
          <a:noFill/>
        </p:spPr>
        <p:txBody>
          <a:bodyPr wrap="none" rtlCol="0">
            <a:spAutoFit/>
          </a:bodyPr>
          <a:lstStyle/>
          <a:p>
            <a:pPr marL="457200" indent="-457200">
              <a:buFont typeface="Wingdings" pitchFamily="2" charset="2"/>
              <a:buChar char="§"/>
            </a:pPr>
            <a:r>
              <a:rPr lang="en-US" sz="2800" dirty="0"/>
              <a:t>Kotlin</a:t>
            </a:r>
          </a:p>
          <a:p>
            <a:pPr marL="457200" indent="-457200">
              <a:buFont typeface="Wingdings" pitchFamily="2" charset="2"/>
              <a:buChar char="§"/>
            </a:pPr>
            <a:r>
              <a:rPr lang="ru-RU" sz="2800" dirty="0" err="1"/>
              <a:t>Корутины</a:t>
            </a:r>
            <a:endParaRPr lang="en-US" sz="2800" dirty="0"/>
          </a:p>
          <a:p>
            <a:pPr marL="457200" indent="-457200">
              <a:buFont typeface="Wingdings" pitchFamily="2" charset="2"/>
              <a:buChar char="§"/>
            </a:pPr>
            <a:r>
              <a:rPr lang="en-US" sz="2800" dirty="0" err="1"/>
              <a:t>ViewModel</a:t>
            </a:r>
            <a:r>
              <a:rPr lang="en-US" sz="2800" dirty="0"/>
              <a:t> + </a:t>
            </a:r>
            <a:r>
              <a:rPr lang="en-US" sz="2800" dirty="0" err="1"/>
              <a:t>LiveData</a:t>
            </a:r>
            <a:endParaRPr lang="en-US" sz="2800" dirty="0"/>
          </a:p>
          <a:p>
            <a:pPr marL="457200" indent="-457200">
              <a:buFont typeface="Wingdings" pitchFamily="2" charset="2"/>
              <a:buChar char="§"/>
            </a:pPr>
            <a:r>
              <a:rPr lang="en-US" sz="2800" dirty="0" err="1"/>
              <a:t>RetroFit</a:t>
            </a:r>
            <a:endParaRPr lang="en-US" sz="2800" dirty="0"/>
          </a:p>
          <a:p>
            <a:pPr marL="457200" indent="-457200">
              <a:buFont typeface="Wingdings" pitchFamily="2" charset="2"/>
              <a:buChar char="§"/>
            </a:pPr>
            <a:r>
              <a:rPr lang="en-US" sz="2800" dirty="0"/>
              <a:t>Glide</a:t>
            </a:r>
          </a:p>
          <a:p>
            <a:pPr marL="457200" indent="-457200">
              <a:buFont typeface="Wingdings" pitchFamily="2" charset="2"/>
              <a:buChar char="§"/>
            </a:pPr>
            <a:r>
              <a:rPr lang="en-US" sz="2800" dirty="0"/>
              <a:t>JSON</a:t>
            </a:r>
          </a:p>
          <a:p>
            <a:pPr marL="457200" indent="-457200">
              <a:buFont typeface="Wingdings" pitchFamily="2" charset="2"/>
              <a:buChar char="§"/>
            </a:pPr>
            <a:r>
              <a:rPr lang="ru-RU" sz="2800" dirty="0"/>
              <a:t>Различные </a:t>
            </a:r>
            <a:r>
              <a:rPr lang="en-US" sz="2800" dirty="0"/>
              <a:t>Layouts</a:t>
            </a:r>
          </a:p>
          <a:p>
            <a:pPr marL="457200" indent="-457200">
              <a:buFont typeface="Wingdings" pitchFamily="2" charset="2"/>
              <a:buChar char="§"/>
            </a:pPr>
            <a:r>
              <a:rPr lang="ru-RU" sz="2800" dirty="0"/>
              <a:t>Тесты</a:t>
            </a:r>
            <a:endParaRPr lang="en-US" sz="2800" dirty="0"/>
          </a:p>
          <a:p>
            <a:endParaRPr lang="en-US" dirty="0"/>
          </a:p>
          <a:p>
            <a:endParaRPr lang="en-US" dirty="0"/>
          </a:p>
          <a:p>
            <a:endParaRPr lang="ru-RU" dirty="0"/>
          </a:p>
          <a:p>
            <a:endParaRPr lang="ru-RU" dirty="0"/>
          </a:p>
        </p:txBody>
      </p:sp>
    </p:spTree>
    <p:extLst>
      <p:ext uri="{BB962C8B-B14F-4D97-AF65-F5344CB8AC3E}">
        <p14:creationId xmlns:p14="http://schemas.microsoft.com/office/powerpoint/2010/main" val="498251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390900" y="411625"/>
            <a:ext cx="8362200" cy="319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600"/>
              </a:spcBef>
              <a:spcAft>
                <a:spcPts val="0"/>
              </a:spcAft>
              <a:buNone/>
            </a:pPr>
            <a:r>
              <a:rPr lang="ru-RU" sz="3000" b="1" dirty="0">
                <a:solidFill>
                  <a:srgbClr val="434343"/>
                </a:solidFill>
                <a:latin typeface="Open Sans"/>
                <a:ea typeface="Open Sans"/>
                <a:cs typeface="Open Sans"/>
                <a:sym typeface="Open Sans"/>
              </a:rPr>
              <a:t>ПРИЛОЖЕНИЕ</a:t>
            </a:r>
            <a:endParaRPr sz="3500" dirty="0">
              <a:solidFill>
                <a:srgbClr val="434343"/>
              </a:solidFill>
              <a:latin typeface="Open Sans Light"/>
              <a:ea typeface="Open Sans Light"/>
              <a:cs typeface="Open Sans Light"/>
              <a:sym typeface="Open Sans Light"/>
            </a:endParaRPr>
          </a:p>
        </p:txBody>
      </p:sp>
      <p:sp>
        <p:nvSpPr>
          <p:cNvPr id="262" name="Shape 262"/>
          <p:cNvSpPr/>
          <p:nvPr/>
        </p:nvSpPr>
        <p:spPr>
          <a:xfrm>
            <a:off x="0" y="-5225"/>
            <a:ext cx="9144000" cy="85200"/>
          </a:xfrm>
          <a:prstGeom prst="rect">
            <a:avLst/>
          </a:prstGeom>
          <a:gradFill>
            <a:gsLst>
              <a:gs pos="0">
                <a:srgbClr val="967ADC"/>
              </a:gs>
              <a:gs pos="99000">
                <a:srgbClr val="5D9CEC"/>
              </a:gs>
              <a:gs pos="100000">
                <a:srgbClr val="5D9CEC"/>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a:solidFill>
                <a:srgbClr val="FFFFFF"/>
              </a:solidFill>
              <a:latin typeface="Calibri"/>
              <a:ea typeface="Calibri"/>
              <a:cs typeface="Calibri"/>
              <a:sym typeface="Calibri"/>
            </a:endParaRPr>
          </a:p>
        </p:txBody>
      </p:sp>
      <p:pic>
        <p:nvPicPr>
          <p:cNvPr id="264" name="Shape 264"/>
          <p:cNvPicPr preferRelativeResize="0"/>
          <p:nvPr/>
        </p:nvPicPr>
        <p:blipFill>
          <a:blip r:embed="rId3">
            <a:alphaModFix/>
          </a:blip>
          <a:stretch>
            <a:fillRect/>
          </a:stretch>
        </p:blipFill>
        <p:spPr>
          <a:xfrm>
            <a:off x="8228214" y="4309751"/>
            <a:ext cx="411008" cy="411005"/>
          </a:xfrm>
          <a:prstGeom prst="rect">
            <a:avLst/>
          </a:prstGeom>
          <a:noFill/>
          <a:ln>
            <a:noFill/>
          </a:ln>
        </p:spPr>
      </p:pic>
      <p:pic>
        <p:nvPicPr>
          <p:cNvPr id="4" name="Рисунок 3">
            <a:extLst>
              <a:ext uri="{FF2B5EF4-FFF2-40B4-BE49-F238E27FC236}">
                <a16:creationId xmlns:a16="http://schemas.microsoft.com/office/drawing/2014/main" id="{44C4D282-3D3F-5748-B1BE-4EB457079600}"/>
              </a:ext>
            </a:extLst>
          </p:cNvPr>
          <p:cNvPicPr>
            <a:picLocks noChangeAspect="1"/>
          </p:cNvPicPr>
          <p:nvPr/>
        </p:nvPicPr>
        <p:blipFill>
          <a:blip r:embed="rId4"/>
          <a:stretch>
            <a:fillRect/>
          </a:stretch>
        </p:blipFill>
        <p:spPr>
          <a:xfrm>
            <a:off x="784566" y="978197"/>
            <a:ext cx="2230844" cy="3965944"/>
          </a:xfrm>
          <a:prstGeom prst="rect">
            <a:avLst/>
          </a:prstGeom>
        </p:spPr>
      </p:pic>
      <p:pic>
        <p:nvPicPr>
          <p:cNvPr id="6" name="Рисунок 5">
            <a:extLst>
              <a:ext uri="{FF2B5EF4-FFF2-40B4-BE49-F238E27FC236}">
                <a16:creationId xmlns:a16="http://schemas.microsoft.com/office/drawing/2014/main" id="{D33EB04E-046E-E943-80B2-BB76F0570D49}"/>
              </a:ext>
            </a:extLst>
          </p:cNvPr>
          <p:cNvPicPr>
            <a:picLocks noChangeAspect="1"/>
          </p:cNvPicPr>
          <p:nvPr/>
        </p:nvPicPr>
        <p:blipFill>
          <a:blip r:embed="rId5"/>
          <a:stretch>
            <a:fillRect/>
          </a:stretch>
        </p:blipFill>
        <p:spPr>
          <a:xfrm>
            <a:off x="3500609" y="978197"/>
            <a:ext cx="2230844" cy="3965944"/>
          </a:xfrm>
          <a:prstGeom prst="rect">
            <a:avLst/>
          </a:prstGeom>
        </p:spPr>
      </p:pic>
      <p:pic>
        <p:nvPicPr>
          <p:cNvPr id="8" name="Рисунок 7">
            <a:extLst>
              <a:ext uri="{FF2B5EF4-FFF2-40B4-BE49-F238E27FC236}">
                <a16:creationId xmlns:a16="http://schemas.microsoft.com/office/drawing/2014/main" id="{6566396F-753C-C34A-8B1E-EB880D170CC6}"/>
              </a:ext>
            </a:extLst>
          </p:cNvPr>
          <p:cNvPicPr>
            <a:picLocks noChangeAspect="1"/>
          </p:cNvPicPr>
          <p:nvPr/>
        </p:nvPicPr>
        <p:blipFill>
          <a:blip r:embed="rId6"/>
          <a:stretch>
            <a:fillRect/>
          </a:stretch>
        </p:blipFill>
        <p:spPr>
          <a:xfrm>
            <a:off x="6156866" y="978095"/>
            <a:ext cx="2230843" cy="3965943"/>
          </a:xfrm>
          <a:prstGeom prst="rect">
            <a:avLst/>
          </a:prstGeom>
        </p:spPr>
      </p:pic>
    </p:spTree>
    <p:extLst>
      <p:ext uri="{BB962C8B-B14F-4D97-AF65-F5344CB8AC3E}">
        <p14:creationId xmlns:p14="http://schemas.microsoft.com/office/powerpoint/2010/main" val="715208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390900" y="411625"/>
            <a:ext cx="8362200" cy="319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600"/>
              </a:spcBef>
              <a:spcAft>
                <a:spcPts val="0"/>
              </a:spcAft>
              <a:buNone/>
            </a:pPr>
            <a:r>
              <a:rPr lang="ru-RU" sz="3000" b="1" dirty="0">
                <a:solidFill>
                  <a:srgbClr val="434343"/>
                </a:solidFill>
                <a:latin typeface="Open Sans"/>
                <a:ea typeface="Open Sans"/>
                <a:cs typeface="Open Sans"/>
                <a:sym typeface="Open Sans"/>
              </a:rPr>
              <a:t>ВИДЕО</a:t>
            </a:r>
            <a:endParaRPr sz="3500" dirty="0">
              <a:solidFill>
                <a:srgbClr val="434343"/>
              </a:solidFill>
              <a:latin typeface="Open Sans Light"/>
              <a:ea typeface="Open Sans Light"/>
              <a:cs typeface="Open Sans Light"/>
              <a:sym typeface="Open Sans Light"/>
            </a:endParaRPr>
          </a:p>
        </p:txBody>
      </p:sp>
      <p:sp>
        <p:nvSpPr>
          <p:cNvPr id="262" name="Shape 262"/>
          <p:cNvSpPr/>
          <p:nvPr/>
        </p:nvSpPr>
        <p:spPr>
          <a:xfrm>
            <a:off x="0" y="-5225"/>
            <a:ext cx="9144000" cy="85200"/>
          </a:xfrm>
          <a:prstGeom prst="rect">
            <a:avLst/>
          </a:prstGeom>
          <a:gradFill>
            <a:gsLst>
              <a:gs pos="0">
                <a:srgbClr val="967ADC"/>
              </a:gs>
              <a:gs pos="99000">
                <a:srgbClr val="5D9CEC"/>
              </a:gs>
              <a:gs pos="100000">
                <a:srgbClr val="5D9CEC"/>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a:solidFill>
                <a:srgbClr val="FFFFFF"/>
              </a:solidFill>
              <a:latin typeface="Calibri"/>
              <a:ea typeface="Calibri"/>
              <a:cs typeface="Calibri"/>
              <a:sym typeface="Calibri"/>
            </a:endParaRPr>
          </a:p>
        </p:txBody>
      </p:sp>
      <p:pic>
        <p:nvPicPr>
          <p:cNvPr id="264" name="Shape 264"/>
          <p:cNvPicPr preferRelativeResize="0"/>
          <p:nvPr/>
        </p:nvPicPr>
        <p:blipFill>
          <a:blip r:embed="rId3">
            <a:alphaModFix/>
          </a:blip>
          <a:stretch>
            <a:fillRect/>
          </a:stretch>
        </p:blipFill>
        <p:spPr>
          <a:xfrm>
            <a:off x="8228214" y="4309751"/>
            <a:ext cx="411008" cy="411005"/>
          </a:xfrm>
          <a:prstGeom prst="rect">
            <a:avLst/>
          </a:prstGeom>
          <a:noFill/>
          <a:ln>
            <a:noFill/>
          </a:ln>
        </p:spPr>
      </p:pic>
      <p:pic>
        <p:nvPicPr>
          <p:cNvPr id="3" name="Рисунок 2">
            <a:extLst>
              <a:ext uri="{FF2B5EF4-FFF2-40B4-BE49-F238E27FC236}">
                <a16:creationId xmlns:a16="http://schemas.microsoft.com/office/drawing/2014/main" id="{1DC10F5C-32EC-0244-9AF8-4E873DA8D6F5}"/>
              </a:ext>
            </a:extLst>
          </p:cNvPr>
          <p:cNvPicPr>
            <a:picLocks noChangeAspect="1"/>
          </p:cNvPicPr>
          <p:nvPr/>
        </p:nvPicPr>
        <p:blipFill>
          <a:blip r:embed="rId4"/>
          <a:stretch>
            <a:fillRect/>
          </a:stretch>
        </p:blipFill>
        <p:spPr>
          <a:xfrm>
            <a:off x="6241312" y="411625"/>
            <a:ext cx="2511788" cy="4465400"/>
          </a:xfrm>
          <a:prstGeom prst="rect">
            <a:avLst/>
          </a:prstGeom>
          <a:effectLst>
            <a:outerShdw blurRad="50800" dist="50800" dir="5400000" algn="ctr" rotWithShape="0">
              <a:schemeClr val="tx1"/>
            </a:outerShdw>
          </a:effectLst>
        </p:spPr>
      </p:pic>
      <p:sp>
        <p:nvSpPr>
          <p:cNvPr id="5" name="Прямоугольник 4">
            <a:extLst>
              <a:ext uri="{FF2B5EF4-FFF2-40B4-BE49-F238E27FC236}">
                <a16:creationId xmlns:a16="http://schemas.microsoft.com/office/drawing/2014/main" id="{502982D0-8BA6-1342-9B28-F79B91FBDCDF}"/>
              </a:ext>
            </a:extLst>
          </p:cNvPr>
          <p:cNvSpPr/>
          <p:nvPr/>
        </p:nvSpPr>
        <p:spPr>
          <a:xfrm>
            <a:off x="818707" y="2291524"/>
            <a:ext cx="5156790" cy="1200329"/>
          </a:xfrm>
          <a:prstGeom prst="rect">
            <a:avLst/>
          </a:prstGeom>
        </p:spPr>
        <p:txBody>
          <a:bodyPr wrap="square">
            <a:spAutoFit/>
          </a:bodyPr>
          <a:lstStyle/>
          <a:p>
            <a:r>
              <a:rPr lang="ru-RU" sz="2400" b="1" dirty="0">
                <a:hlinkClick r:id="rId5"/>
              </a:rPr>
              <a:t>https://www.youtube.com/watch?v=Qitb-ecYm5A&amp;feature=youtu.be</a:t>
            </a:r>
            <a:endParaRPr lang="ru-RU" sz="2400" b="1" dirty="0"/>
          </a:p>
          <a:p>
            <a:endParaRPr lang="ru-RU" sz="2400" b="1" dirty="0"/>
          </a:p>
        </p:txBody>
      </p:sp>
    </p:spTree>
    <p:extLst>
      <p:ext uri="{BB962C8B-B14F-4D97-AF65-F5344CB8AC3E}">
        <p14:creationId xmlns:p14="http://schemas.microsoft.com/office/powerpoint/2010/main" val="2116250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390900" y="411625"/>
            <a:ext cx="8362200" cy="319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600"/>
              </a:spcBef>
              <a:spcAft>
                <a:spcPts val="0"/>
              </a:spcAft>
              <a:buNone/>
            </a:pPr>
            <a:r>
              <a:rPr lang="ru-RU" sz="3000" b="1" dirty="0">
                <a:solidFill>
                  <a:srgbClr val="434343"/>
                </a:solidFill>
                <a:latin typeface="Open Sans"/>
                <a:ea typeface="Open Sans"/>
                <a:cs typeface="Open Sans"/>
                <a:sym typeface="Open Sans"/>
              </a:rPr>
              <a:t>В СЛЕДУ</a:t>
            </a:r>
            <a:r>
              <a:rPr lang="ru-RU" sz="3500" b="1" dirty="0">
                <a:solidFill>
                  <a:srgbClr val="434343"/>
                </a:solidFill>
                <a:latin typeface="Open Sans"/>
                <a:ea typeface="Open Sans"/>
                <a:cs typeface="Open Sans"/>
                <a:sym typeface="Open Sans"/>
              </a:rPr>
              <a:t>ЮЩ</a:t>
            </a:r>
            <a:r>
              <a:rPr lang="ru-RU" sz="3000" b="1" dirty="0">
                <a:solidFill>
                  <a:srgbClr val="434343"/>
                </a:solidFill>
                <a:latin typeface="Open Sans"/>
                <a:ea typeface="Open Sans"/>
                <a:cs typeface="Open Sans"/>
                <a:sym typeface="Open Sans"/>
              </a:rPr>
              <a:t>И</a:t>
            </a:r>
            <a:r>
              <a:rPr lang="ru-RU" sz="3500" b="1" dirty="0">
                <a:solidFill>
                  <a:srgbClr val="434343"/>
                </a:solidFill>
                <a:latin typeface="Open Sans"/>
                <a:ea typeface="Open Sans"/>
                <a:cs typeface="Open Sans"/>
                <a:sym typeface="Open Sans"/>
              </a:rPr>
              <a:t>Й</a:t>
            </a:r>
            <a:r>
              <a:rPr lang="ru-RU" sz="3000" b="1" dirty="0">
                <a:solidFill>
                  <a:srgbClr val="434343"/>
                </a:solidFill>
                <a:latin typeface="Open Sans"/>
                <a:ea typeface="Open Sans"/>
                <a:cs typeface="Open Sans"/>
                <a:sym typeface="Open Sans"/>
              </a:rPr>
              <a:t> РАЗ</a:t>
            </a:r>
            <a:endParaRPr sz="3500" dirty="0">
              <a:solidFill>
                <a:srgbClr val="434343"/>
              </a:solidFill>
              <a:latin typeface="Open Sans Light"/>
              <a:ea typeface="Open Sans Light"/>
              <a:cs typeface="Open Sans Light"/>
              <a:sym typeface="Open Sans Light"/>
            </a:endParaRPr>
          </a:p>
        </p:txBody>
      </p:sp>
      <p:sp>
        <p:nvSpPr>
          <p:cNvPr id="262" name="Shape 262"/>
          <p:cNvSpPr/>
          <p:nvPr/>
        </p:nvSpPr>
        <p:spPr>
          <a:xfrm>
            <a:off x="0" y="-5225"/>
            <a:ext cx="9144000" cy="85200"/>
          </a:xfrm>
          <a:prstGeom prst="rect">
            <a:avLst/>
          </a:prstGeom>
          <a:gradFill>
            <a:gsLst>
              <a:gs pos="0">
                <a:srgbClr val="967ADC"/>
              </a:gs>
              <a:gs pos="99000">
                <a:srgbClr val="5D9CEC"/>
              </a:gs>
              <a:gs pos="100000">
                <a:srgbClr val="5D9CEC"/>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a:solidFill>
                <a:srgbClr val="FFFFFF"/>
              </a:solidFill>
              <a:latin typeface="Calibri"/>
              <a:ea typeface="Calibri"/>
              <a:cs typeface="Calibri"/>
              <a:sym typeface="Calibri"/>
            </a:endParaRPr>
          </a:p>
        </p:txBody>
      </p:sp>
      <p:pic>
        <p:nvPicPr>
          <p:cNvPr id="264" name="Shape 264"/>
          <p:cNvPicPr preferRelativeResize="0"/>
          <p:nvPr/>
        </p:nvPicPr>
        <p:blipFill>
          <a:blip r:embed="rId3">
            <a:alphaModFix/>
          </a:blip>
          <a:stretch>
            <a:fillRect/>
          </a:stretch>
        </p:blipFill>
        <p:spPr>
          <a:xfrm>
            <a:off x="8228214" y="4309751"/>
            <a:ext cx="411008" cy="411005"/>
          </a:xfrm>
          <a:prstGeom prst="rect">
            <a:avLst/>
          </a:prstGeom>
          <a:noFill/>
          <a:ln>
            <a:noFill/>
          </a:ln>
        </p:spPr>
      </p:pic>
      <p:sp>
        <p:nvSpPr>
          <p:cNvPr id="6" name="TextBox 5">
            <a:extLst>
              <a:ext uri="{FF2B5EF4-FFF2-40B4-BE49-F238E27FC236}">
                <a16:creationId xmlns:a16="http://schemas.microsoft.com/office/drawing/2014/main" id="{9332BA90-683B-7348-A433-BA7684F5E435}"/>
              </a:ext>
            </a:extLst>
          </p:cNvPr>
          <p:cNvSpPr txBox="1"/>
          <p:nvPr/>
        </p:nvSpPr>
        <p:spPr>
          <a:xfrm>
            <a:off x="390900" y="1062775"/>
            <a:ext cx="4974439" cy="1815882"/>
          </a:xfrm>
          <a:prstGeom prst="rect">
            <a:avLst/>
          </a:prstGeom>
          <a:noFill/>
        </p:spPr>
        <p:txBody>
          <a:bodyPr wrap="none" rtlCol="0">
            <a:spAutoFit/>
          </a:bodyPr>
          <a:lstStyle/>
          <a:p>
            <a:pPr marL="457200" indent="-457200">
              <a:buFont typeface="Wingdings" pitchFamily="2" charset="2"/>
              <a:buChar char="§"/>
            </a:pPr>
            <a:r>
              <a:rPr lang="ru-RU" sz="2800" dirty="0"/>
              <a:t>Добавить обратную связь</a:t>
            </a:r>
            <a:endParaRPr lang="en-US" sz="2800" dirty="0"/>
          </a:p>
          <a:p>
            <a:pPr marL="457200" indent="-457200">
              <a:buFont typeface="Wingdings" pitchFamily="2" charset="2"/>
              <a:buChar char="§"/>
            </a:pPr>
            <a:r>
              <a:rPr lang="ru-RU" sz="2800" dirty="0"/>
              <a:t>Добавить анимацию</a:t>
            </a:r>
            <a:endParaRPr lang="en-US" sz="2800" dirty="0"/>
          </a:p>
          <a:p>
            <a:endParaRPr lang="en-US" dirty="0"/>
          </a:p>
          <a:p>
            <a:endParaRPr lang="en-US" dirty="0"/>
          </a:p>
          <a:p>
            <a:endParaRPr lang="ru-RU" dirty="0"/>
          </a:p>
          <a:p>
            <a:endParaRPr lang="ru-RU" dirty="0"/>
          </a:p>
        </p:txBody>
      </p:sp>
    </p:spTree>
    <p:extLst>
      <p:ext uri="{BB962C8B-B14F-4D97-AF65-F5344CB8AC3E}">
        <p14:creationId xmlns:p14="http://schemas.microsoft.com/office/powerpoint/2010/main" val="3858065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390900" y="411625"/>
            <a:ext cx="8362200" cy="319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600"/>
              </a:spcBef>
              <a:spcAft>
                <a:spcPts val="0"/>
              </a:spcAft>
              <a:buNone/>
            </a:pPr>
            <a:r>
              <a:rPr lang="ru-RU" sz="3000" b="1" dirty="0">
                <a:solidFill>
                  <a:srgbClr val="434343"/>
                </a:solidFill>
                <a:latin typeface="Open Sans"/>
                <a:ea typeface="Open Sans"/>
                <a:cs typeface="Open Sans"/>
                <a:sym typeface="Open Sans"/>
              </a:rPr>
              <a:t>ИТОГИ</a:t>
            </a:r>
            <a:endParaRPr sz="3500" dirty="0">
              <a:solidFill>
                <a:srgbClr val="434343"/>
              </a:solidFill>
              <a:latin typeface="Open Sans Light"/>
              <a:ea typeface="Open Sans Light"/>
              <a:cs typeface="Open Sans Light"/>
              <a:sym typeface="Open Sans Light"/>
            </a:endParaRPr>
          </a:p>
        </p:txBody>
      </p:sp>
      <p:sp>
        <p:nvSpPr>
          <p:cNvPr id="262" name="Shape 262"/>
          <p:cNvSpPr/>
          <p:nvPr/>
        </p:nvSpPr>
        <p:spPr>
          <a:xfrm>
            <a:off x="0" y="-5225"/>
            <a:ext cx="9144000" cy="85200"/>
          </a:xfrm>
          <a:prstGeom prst="rect">
            <a:avLst/>
          </a:prstGeom>
          <a:gradFill>
            <a:gsLst>
              <a:gs pos="0">
                <a:srgbClr val="967ADC"/>
              </a:gs>
              <a:gs pos="99000">
                <a:srgbClr val="5D9CEC"/>
              </a:gs>
              <a:gs pos="100000">
                <a:srgbClr val="5D9CEC"/>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a:solidFill>
                <a:srgbClr val="FFFFFF"/>
              </a:solidFill>
              <a:latin typeface="Calibri"/>
              <a:ea typeface="Calibri"/>
              <a:cs typeface="Calibri"/>
              <a:sym typeface="Calibri"/>
            </a:endParaRPr>
          </a:p>
        </p:txBody>
      </p:sp>
      <p:pic>
        <p:nvPicPr>
          <p:cNvPr id="264" name="Shape 264"/>
          <p:cNvPicPr preferRelativeResize="0"/>
          <p:nvPr/>
        </p:nvPicPr>
        <p:blipFill>
          <a:blip r:embed="rId3">
            <a:alphaModFix/>
          </a:blip>
          <a:stretch>
            <a:fillRect/>
          </a:stretch>
        </p:blipFill>
        <p:spPr>
          <a:xfrm>
            <a:off x="8228214" y="4309751"/>
            <a:ext cx="411008" cy="411005"/>
          </a:xfrm>
          <a:prstGeom prst="rect">
            <a:avLst/>
          </a:prstGeom>
          <a:noFill/>
          <a:ln>
            <a:noFill/>
          </a:ln>
        </p:spPr>
      </p:pic>
      <p:sp>
        <p:nvSpPr>
          <p:cNvPr id="6" name="TextBox 5">
            <a:extLst>
              <a:ext uri="{FF2B5EF4-FFF2-40B4-BE49-F238E27FC236}">
                <a16:creationId xmlns:a16="http://schemas.microsoft.com/office/drawing/2014/main" id="{B2A007F1-FA4A-464F-A00C-43D256F0AFBC}"/>
              </a:ext>
            </a:extLst>
          </p:cNvPr>
          <p:cNvSpPr txBox="1"/>
          <p:nvPr/>
        </p:nvSpPr>
        <p:spPr>
          <a:xfrm>
            <a:off x="390900" y="1062775"/>
            <a:ext cx="7239482" cy="4401205"/>
          </a:xfrm>
          <a:prstGeom prst="rect">
            <a:avLst/>
          </a:prstGeom>
          <a:noFill/>
        </p:spPr>
        <p:txBody>
          <a:bodyPr wrap="none" rtlCol="0">
            <a:spAutoFit/>
          </a:bodyPr>
          <a:lstStyle/>
          <a:p>
            <a:pPr marL="457200" indent="-457200">
              <a:buFont typeface="Wingdings" pitchFamily="2" charset="2"/>
              <a:buChar char="§"/>
            </a:pPr>
            <a:r>
              <a:rPr lang="ru-RU" sz="2800" dirty="0"/>
              <a:t>Провели классно время</a:t>
            </a:r>
            <a:r>
              <a:rPr lang="en-US" sz="2800" dirty="0"/>
              <a:t>;</a:t>
            </a:r>
            <a:endParaRPr lang="ru-RU" sz="2800" dirty="0"/>
          </a:p>
          <a:p>
            <a:pPr marL="457200" indent="-457200">
              <a:buFont typeface="Wingdings" pitchFamily="2" charset="2"/>
              <a:buChar char="§"/>
            </a:pPr>
            <a:r>
              <a:rPr lang="ru-RU" sz="2800" dirty="0"/>
              <a:t>Научились проектировать архитектуру </a:t>
            </a:r>
          </a:p>
          <a:p>
            <a:r>
              <a:rPr lang="ru-RU" sz="2800" dirty="0"/>
              <a:t>приложения на </a:t>
            </a:r>
            <a:r>
              <a:rPr lang="en-US" sz="2800" dirty="0"/>
              <a:t>single activity;</a:t>
            </a:r>
          </a:p>
          <a:p>
            <a:pPr marL="457200" indent="-457200">
              <a:buFont typeface="Wingdings" pitchFamily="2" charset="2"/>
              <a:buChar char="§"/>
            </a:pPr>
            <a:r>
              <a:rPr lang="ru-RU" sz="2800" dirty="0"/>
              <a:t>Получили новые знания (</a:t>
            </a:r>
            <a:r>
              <a:rPr lang="en-US" sz="2800" dirty="0"/>
              <a:t>Kotlin</a:t>
            </a:r>
            <a:r>
              <a:rPr lang="ru-RU" sz="2800" dirty="0"/>
              <a:t>)</a:t>
            </a:r>
            <a:r>
              <a:rPr lang="en-US" sz="2800" dirty="0"/>
              <a:t>;</a:t>
            </a:r>
            <a:endParaRPr lang="ru-RU" sz="2800" dirty="0"/>
          </a:p>
          <a:p>
            <a:pPr marL="457200" indent="-457200">
              <a:buFont typeface="Wingdings" pitchFamily="2" charset="2"/>
              <a:buChar char="§"/>
            </a:pPr>
            <a:endParaRPr lang="ru-RU" sz="2800" dirty="0"/>
          </a:p>
          <a:p>
            <a:r>
              <a:rPr lang="en-US" sz="2800" dirty="0"/>
              <a:t>P.S: </a:t>
            </a:r>
            <a:r>
              <a:rPr lang="ru-RU" sz="2800" dirty="0"/>
              <a:t>Не спали 18 часов!</a:t>
            </a:r>
          </a:p>
          <a:p>
            <a:pPr marL="457200" indent="-457200">
              <a:buFont typeface="Wingdings" pitchFamily="2" charset="2"/>
              <a:buChar char="§"/>
            </a:pPr>
            <a:endParaRPr lang="en-US" sz="2800" dirty="0"/>
          </a:p>
          <a:p>
            <a:endParaRPr lang="en-US" sz="2800" dirty="0"/>
          </a:p>
          <a:p>
            <a:endParaRPr lang="en-US" dirty="0"/>
          </a:p>
          <a:p>
            <a:endParaRPr lang="en-US" dirty="0"/>
          </a:p>
          <a:p>
            <a:endParaRPr lang="ru-RU" dirty="0"/>
          </a:p>
          <a:p>
            <a:endParaRPr lang="ru-RU" dirty="0"/>
          </a:p>
        </p:txBody>
      </p:sp>
    </p:spTree>
    <p:extLst>
      <p:ext uri="{BB962C8B-B14F-4D97-AF65-F5344CB8AC3E}">
        <p14:creationId xmlns:p14="http://schemas.microsoft.com/office/powerpoint/2010/main" val="4103305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390900" y="411625"/>
            <a:ext cx="8362200" cy="319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600"/>
              </a:spcBef>
              <a:spcAft>
                <a:spcPts val="0"/>
              </a:spcAft>
              <a:buNone/>
            </a:pPr>
            <a:r>
              <a:rPr lang="ru-RU" sz="3000" b="1" dirty="0">
                <a:solidFill>
                  <a:srgbClr val="434343"/>
                </a:solidFill>
                <a:latin typeface="Open Sans"/>
                <a:ea typeface="Open Sans"/>
                <a:cs typeface="Open Sans"/>
                <a:sym typeface="Open Sans"/>
              </a:rPr>
              <a:t>СПАСИБО!</a:t>
            </a:r>
            <a:endParaRPr sz="3500" dirty="0">
              <a:solidFill>
                <a:srgbClr val="434343"/>
              </a:solidFill>
              <a:latin typeface="Open Sans Light"/>
              <a:ea typeface="Open Sans Light"/>
              <a:cs typeface="Open Sans Light"/>
              <a:sym typeface="Open Sans Light"/>
            </a:endParaRPr>
          </a:p>
        </p:txBody>
      </p:sp>
      <p:sp>
        <p:nvSpPr>
          <p:cNvPr id="262" name="Shape 262"/>
          <p:cNvSpPr/>
          <p:nvPr/>
        </p:nvSpPr>
        <p:spPr>
          <a:xfrm>
            <a:off x="0" y="-5225"/>
            <a:ext cx="9144000" cy="85200"/>
          </a:xfrm>
          <a:prstGeom prst="rect">
            <a:avLst/>
          </a:prstGeom>
          <a:gradFill>
            <a:gsLst>
              <a:gs pos="0">
                <a:srgbClr val="967ADC"/>
              </a:gs>
              <a:gs pos="99000">
                <a:srgbClr val="5D9CEC"/>
              </a:gs>
              <a:gs pos="100000">
                <a:srgbClr val="5D9CEC"/>
              </a:gs>
            </a:gsLst>
            <a:lin ang="270000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700">
              <a:solidFill>
                <a:srgbClr val="FFFFFF"/>
              </a:solidFill>
              <a:latin typeface="Calibri"/>
              <a:ea typeface="Calibri"/>
              <a:cs typeface="Calibri"/>
              <a:sym typeface="Calibri"/>
            </a:endParaRPr>
          </a:p>
        </p:txBody>
      </p:sp>
      <p:pic>
        <p:nvPicPr>
          <p:cNvPr id="264" name="Shape 264"/>
          <p:cNvPicPr preferRelativeResize="0"/>
          <p:nvPr/>
        </p:nvPicPr>
        <p:blipFill>
          <a:blip r:embed="rId3">
            <a:alphaModFix/>
          </a:blip>
          <a:stretch>
            <a:fillRect/>
          </a:stretch>
        </p:blipFill>
        <p:spPr>
          <a:xfrm>
            <a:off x="8228214" y="4309751"/>
            <a:ext cx="411008" cy="411005"/>
          </a:xfrm>
          <a:prstGeom prst="rect">
            <a:avLst/>
          </a:prstGeom>
          <a:noFill/>
          <a:ln>
            <a:noFill/>
          </a:ln>
        </p:spPr>
      </p:pic>
      <p:pic>
        <p:nvPicPr>
          <p:cNvPr id="3" name="Рисунок 2">
            <a:extLst>
              <a:ext uri="{FF2B5EF4-FFF2-40B4-BE49-F238E27FC236}">
                <a16:creationId xmlns:a16="http://schemas.microsoft.com/office/drawing/2014/main" id="{02E1FA09-34C8-2D48-A972-5AA2840BE2D9}"/>
              </a:ext>
            </a:extLst>
          </p:cNvPr>
          <p:cNvPicPr>
            <a:picLocks noChangeAspect="1"/>
          </p:cNvPicPr>
          <p:nvPr/>
        </p:nvPicPr>
        <p:blipFill>
          <a:blip r:embed="rId4"/>
          <a:stretch>
            <a:fillRect/>
          </a:stretch>
        </p:blipFill>
        <p:spPr>
          <a:xfrm>
            <a:off x="1701207" y="861237"/>
            <a:ext cx="5534247" cy="4150685"/>
          </a:xfrm>
          <a:prstGeom prst="rect">
            <a:avLst/>
          </a:prstGeom>
        </p:spPr>
      </p:pic>
    </p:spTree>
    <p:extLst>
      <p:ext uri="{BB962C8B-B14F-4D97-AF65-F5344CB8AC3E}">
        <p14:creationId xmlns:p14="http://schemas.microsoft.com/office/powerpoint/2010/main" val="7054075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ursera">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211</Words>
  <Application>Microsoft Macintosh PowerPoint</Application>
  <PresentationFormat>Экран (16:9)</PresentationFormat>
  <Paragraphs>64</Paragraphs>
  <Slides>9</Slides>
  <Notes>9</Notes>
  <HiddenSlides>0</HiddenSlides>
  <MMClips>0</MMClips>
  <ScaleCrop>false</ScaleCrop>
  <HeadingPairs>
    <vt:vector size="6" baseType="variant">
      <vt:variant>
        <vt:lpstr>Использованные шрифты</vt:lpstr>
      </vt:variant>
      <vt:variant>
        <vt:i4>6</vt:i4>
      </vt:variant>
      <vt:variant>
        <vt:lpstr>Тема</vt:lpstr>
      </vt:variant>
      <vt:variant>
        <vt:i4>3</vt:i4>
      </vt:variant>
      <vt:variant>
        <vt:lpstr>Заголовки слайдов</vt:lpstr>
      </vt:variant>
      <vt:variant>
        <vt:i4>9</vt:i4>
      </vt:variant>
    </vt:vector>
  </HeadingPairs>
  <TitlesOfParts>
    <vt:vector size="18" baseType="lpstr">
      <vt:lpstr>Calibri</vt:lpstr>
      <vt:lpstr>Arial</vt:lpstr>
      <vt:lpstr>Wingdings</vt:lpstr>
      <vt:lpstr>Merriweather</vt:lpstr>
      <vt:lpstr>Open Sans Light</vt:lpstr>
      <vt:lpstr>Open Sans</vt:lpstr>
      <vt:lpstr>Simple Light</vt:lpstr>
      <vt:lpstr>Spearmint</vt:lpstr>
      <vt:lpstr>Coursera</vt:lpstr>
      <vt:lpstr>Приложение TechTrain   Команда: AAGuys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for Vostochnaya Technica  Login Guide</dc:title>
  <dc:creator>Карелина Анастасия Владимировна</dc:creator>
  <cp:lastModifiedBy>Artem Sokovets</cp:lastModifiedBy>
  <cp:revision>50</cp:revision>
  <dcterms:modified xsi:type="dcterms:W3CDTF">2019-06-22T11:03:09Z</dcterms:modified>
</cp:coreProperties>
</file>